
<file path=[Content_Types].xml><?xml version="1.0" encoding="utf-8"?>
<Types xmlns="http://schemas.openxmlformats.org/package/2006/content-types">
  <Default Extension="gif" ContentType="image/gif"/>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60" r:id="rId8"/>
    <p:sldId id="261" r:id="rId9"/>
    <p:sldId id="262" r:id="rId10"/>
    <p:sldId id="259" r:id="rId11"/>
    <p:sldId id="263" r:id="rId12"/>
    <p:sldId id="264"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olucci, Anthony" initials="CA" lastIdx="1" clrIdx="0">
    <p:extLst>
      <p:ext uri="{19B8F6BF-5375-455C-9EA6-DF929625EA0E}">
        <p15:presenceInfo xmlns:p15="http://schemas.microsoft.com/office/powerpoint/2012/main" userId="S::anthony.colucci@floridaea.org::0299fd8b-0aee-4896-b691-2ebe2c89775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2A1CA82-1999-4018-BCBF-B7B9C36EC19A}" v="595" dt="2020-06-17T19:20:43.392"/>
    <p1510:client id="{F5CA62D3-9C41-4334-8C9C-D1D4EED80875}" v="12" dt="2020-06-18T16:13:56.27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olucci, Anthony" userId="0299fd8b-0aee-4896-b691-2ebe2c89775f" providerId="ADAL" clId="{F5CA62D3-9C41-4334-8C9C-D1D4EED80875}"/>
    <pc:docChg chg="modSld">
      <pc:chgData name="Colucci, Anthony" userId="0299fd8b-0aee-4896-b691-2ebe2c89775f" providerId="ADAL" clId="{F5CA62D3-9C41-4334-8C9C-D1D4EED80875}" dt="2020-06-18T16:13:56.274" v="11" actId="20577"/>
      <pc:docMkLst>
        <pc:docMk/>
      </pc:docMkLst>
      <pc:sldChg chg="modSp">
        <pc:chgData name="Colucci, Anthony" userId="0299fd8b-0aee-4896-b691-2ebe2c89775f" providerId="ADAL" clId="{F5CA62D3-9C41-4334-8C9C-D1D4EED80875}" dt="2020-06-18T16:13:56.274" v="11" actId="20577"/>
        <pc:sldMkLst>
          <pc:docMk/>
          <pc:sldMk cId="1965002813" sldId="263"/>
        </pc:sldMkLst>
        <pc:graphicFrameChg chg="mod">
          <ac:chgData name="Colucci, Anthony" userId="0299fd8b-0aee-4896-b691-2ebe2c89775f" providerId="ADAL" clId="{F5CA62D3-9C41-4334-8C9C-D1D4EED80875}" dt="2020-06-18T16:13:56.274" v="11" actId="20577"/>
          <ac:graphicFrameMkLst>
            <pc:docMk/>
            <pc:sldMk cId="1965002813" sldId="263"/>
            <ac:graphicFrameMk id="16" creationId="{E98D4E32-40DF-443B-9353-6DA70DB84657}"/>
          </ac:graphicFrameMkLst>
        </pc:graphicFrameChg>
      </pc:sldChg>
    </pc:docChg>
  </pc:docChgLst>
</pc:chgInfo>
</file>

<file path=ppt/diagrams/_rels/data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_rels/data3.xml.rels><?xml version="1.0" encoding="UTF-8" standalone="yes"?>
<Relationships xmlns="http://schemas.openxmlformats.org/package/2006/relationships"><Relationship Id="rId8" Type="http://schemas.openxmlformats.org/officeDocument/2006/relationships/image" Target="../media/image18.sv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svg"/><Relationship Id="rId1" Type="http://schemas.openxmlformats.org/officeDocument/2006/relationships/image" Target="../media/image11.png"/><Relationship Id="rId6" Type="http://schemas.openxmlformats.org/officeDocument/2006/relationships/image" Target="../media/image16.svg"/><Relationship Id="rId5" Type="http://schemas.openxmlformats.org/officeDocument/2006/relationships/image" Target="../media/image15.png"/><Relationship Id="rId4" Type="http://schemas.openxmlformats.org/officeDocument/2006/relationships/image" Target="../media/image14.svg"/></Relationships>
</file>

<file path=ppt/diagrams/_rels/drawing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_rels/drawing3.xml.rels><?xml version="1.0" encoding="UTF-8" standalone="yes"?>
<Relationships xmlns="http://schemas.openxmlformats.org/package/2006/relationships"><Relationship Id="rId8" Type="http://schemas.openxmlformats.org/officeDocument/2006/relationships/image" Target="../media/image18.sv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svg"/><Relationship Id="rId1" Type="http://schemas.openxmlformats.org/officeDocument/2006/relationships/image" Target="../media/image11.png"/><Relationship Id="rId6" Type="http://schemas.openxmlformats.org/officeDocument/2006/relationships/image" Target="../media/image16.svg"/><Relationship Id="rId5" Type="http://schemas.openxmlformats.org/officeDocument/2006/relationships/image" Target="../media/image15.png"/><Relationship Id="rId4" Type="http://schemas.openxmlformats.org/officeDocument/2006/relationships/image" Target="../media/image14.svg"/></Relationships>
</file>

<file path=ppt/diagrams/colors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a:alpha val="0"/>
      </a:schemeClr>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5CC9D2E-2711-4AE1-878C-3D6CE7D0FABE}" type="doc">
      <dgm:prSet loTypeId="urn:microsoft.com/office/officeart/2005/8/layout/vList2" loCatId="list" qsTypeId="urn:microsoft.com/office/officeart/2005/8/quickstyle/simple1" qsCatId="simple" csTypeId="urn:microsoft.com/office/officeart/2005/8/colors/accent5_2" csCatId="accent5" phldr="1"/>
      <dgm:spPr/>
      <dgm:t>
        <a:bodyPr/>
        <a:lstStyle/>
        <a:p>
          <a:endParaRPr lang="en-US"/>
        </a:p>
      </dgm:t>
    </dgm:pt>
    <dgm:pt modelId="{CB9E7349-2657-47C3-98C7-C43BB739EF08}">
      <dgm:prSet/>
      <dgm:spPr/>
      <dgm:t>
        <a:bodyPr/>
        <a:lstStyle/>
        <a:p>
          <a:r>
            <a:rPr lang="en-US" b="1"/>
            <a:t>Disobedient</a:t>
          </a:r>
          <a:endParaRPr lang="en-US"/>
        </a:p>
      </dgm:t>
    </dgm:pt>
    <dgm:pt modelId="{62F33657-19D7-4CA7-B8A9-39DCE0B340CE}" type="parTrans" cxnId="{5E739CE8-94B8-4BBC-B3CC-9D4AF62AAD34}">
      <dgm:prSet/>
      <dgm:spPr/>
      <dgm:t>
        <a:bodyPr/>
        <a:lstStyle/>
        <a:p>
          <a:endParaRPr lang="en-US"/>
        </a:p>
      </dgm:t>
    </dgm:pt>
    <dgm:pt modelId="{5F880149-AE53-4299-ABCE-59ADA64BCE5E}" type="sibTrans" cxnId="{5E739CE8-94B8-4BBC-B3CC-9D4AF62AAD34}">
      <dgm:prSet/>
      <dgm:spPr/>
      <dgm:t>
        <a:bodyPr/>
        <a:lstStyle/>
        <a:p>
          <a:endParaRPr lang="en-US"/>
        </a:p>
      </dgm:t>
    </dgm:pt>
    <dgm:pt modelId="{3091394B-C4EB-4B85-9423-BB8F0D76A7CC}">
      <dgm:prSet/>
      <dgm:spPr/>
      <dgm:t>
        <a:bodyPr/>
        <a:lstStyle/>
        <a:p>
          <a:r>
            <a:rPr lang="en-US" b="1"/>
            <a:t>Violent</a:t>
          </a:r>
          <a:endParaRPr lang="en-US"/>
        </a:p>
      </dgm:t>
    </dgm:pt>
    <dgm:pt modelId="{9C21BE5D-5A0B-42DC-ACB3-C3251830B932}" type="parTrans" cxnId="{757BD239-188A-4389-945F-DE593595FC6C}">
      <dgm:prSet/>
      <dgm:spPr/>
      <dgm:t>
        <a:bodyPr/>
        <a:lstStyle/>
        <a:p>
          <a:endParaRPr lang="en-US"/>
        </a:p>
      </dgm:t>
    </dgm:pt>
    <dgm:pt modelId="{C134D8D4-C6A2-4D4F-9DA6-3CF3908B08B4}" type="sibTrans" cxnId="{757BD239-188A-4389-945F-DE593595FC6C}">
      <dgm:prSet/>
      <dgm:spPr/>
      <dgm:t>
        <a:bodyPr/>
        <a:lstStyle/>
        <a:p>
          <a:endParaRPr lang="en-US"/>
        </a:p>
      </dgm:t>
    </dgm:pt>
    <dgm:pt modelId="{181B92A3-E8CA-4A35-AD53-3A9FDF742B7A}">
      <dgm:prSet/>
      <dgm:spPr/>
      <dgm:t>
        <a:bodyPr/>
        <a:lstStyle/>
        <a:p>
          <a:r>
            <a:rPr lang="en-US" b="1"/>
            <a:t>Abusive</a:t>
          </a:r>
          <a:endParaRPr lang="en-US"/>
        </a:p>
      </dgm:t>
    </dgm:pt>
    <dgm:pt modelId="{32E04360-7FC9-4362-8304-7ED0603CC383}" type="parTrans" cxnId="{E99BC1CC-5998-47BB-8949-6C7CF6654E20}">
      <dgm:prSet/>
      <dgm:spPr/>
      <dgm:t>
        <a:bodyPr/>
        <a:lstStyle/>
        <a:p>
          <a:endParaRPr lang="en-US"/>
        </a:p>
      </dgm:t>
    </dgm:pt>
    <dgm:pt modelId="{6B36539D-CC49-497C-A293-FCA2BBA307E5}" type="sibTrans" cxnId="{E99BC1CC-5998-47BB-8949-6C7CF6654E20}">
      <dgm:prSet/>
      <dgm:spPr/>
      <dgm:t>
        <a:bodyPr/>
        <a:lstStyle/>
        <a:p>
          <a:endParaRPr lang="en-US"/>
        </a:p>
      </dgm:t>
    </dgm:pt>
    <dgm:pt modelId="{223D4458-8AEF-4A42-A37A-DCCFA549F92F}">
      <dgm:prSet/>
      <dgm:spPr/>
      <dgm:t>
        <a:bodyPr/>
        <a:lstStyle/>
        <a:p>
          <a:r>
            <a:rPr lang="en-US" b="1" dirty="0"/>
            <a:t>Uncontrollable</a:t>
          </a:r>
          <a:endParaRPr lang="en-US" dirty="0"/>
        </a:p>
      </dgm:t>
    </dgm:pt>
    <dgm:pt modelId="{5B587ACB-6F21-47E6-A419-7E482E239AEC}" type="parTrans" cxnId="{6669F466-FA66-4276-A049-188E59C108B1}">
      <dgm:prSet/>
      <dgm:spPr/>
      <dgm:t>
        <a:bodyPr/>
        <a:lstStyle/>
        <a:p>
          <a:endParaRPr lang="en-US"/>
        </a:p>
      </dgm:t>
    </dgm:pt>
    <dgm:pt modelId="{9348C56A-44F8-4A4B-BA36-18F68B7AC538}" type="sibTrans" cxnId="{6669F466-FA66-4276-A049-188E59C108B1}">
      <dgm:prSet/>
      <dgm:spPr/>
      <dgm:t>
        <a:bodyPr/>
        <a:lstStyle/>
        <a:p>
          <a:endParaRPr lang="en-US"/>
        </a:p>
      </dgm:t>
    </dgm:pt>
    <dgm:pt modelId="{ADCA2DC7-A99C-4A70-9A32-E3B1F7DFC5AA}">
      <dgm:prSet/>
      <dgm:spPr/>
      <dgm:t>
        <a:bodyPr/>
        <a:lstStyle/>
        <a:p>
          <a:r>
            <a:rPr lang="en-US" b="1" dirty="0"/>
            <a:t>Disruptive</a:t>
          </a:r>
          <a:endParaRPr lang="en-US" dirty="0"/>
        </a:p>
      </dgm:t>
    </dgm:pt>
    <dgm:pt modelId="{A83580B1-5B72-472D-BFCC-342BC3419EA2}" type="parTrans" cxnId="{8BB49547-8469-4B36-A4C2-BE8CAF4390B5}">
      <dgm:prSet/>
      <dgm:spPr/>
      <dgm:t>
        <a:bodyPr/>
        <a:lstStyle/>
        <a:p>
          <a:endParaRPr lang="en-US"/>
        </a:p>
      </dgm:t>
    </dgm:pt>
    <dgm:pt modelId="{EFBD91E0-2864-4DC8-B66E-14A4A4A9C4F6}" type="sibTrans" cxnId="{8BB49547-8469-4B36-A4C2-BE8CAF4390B5}">
      <dgm:prSet/>
      <dgm:spPr/>
      <dgm:t>
        <a:bodyPr/>
        <a:lstStyle/>
        <a:p>
          <a:endParaRPr lang="en-US"/>
        </a:p>
      </dgm:t>
    </dgm:pt>
    <dgm:pt modelId="{EC071E45-5E07-4B76-83B0-9F7FF6E32FCE}" type="pres">
      <dgm:prSet presAssocID="{15CC9D2E-2711-4AE1-878C-3D6CE7D0FABE}" presName="linear" presStyleCnt="0">
        <dgm:presLayoutVars>
          <dgm:animLvl val="lvl"/>
          <dgm:resizeHandles val="exact"/>
        </dgm:presLayoutVars>
      </dgm:prSet>
      <dgm:spPr/>
    </dgm:pt>
    <dgm:pt modelId="{EA631DF9-2202-47A8-B6BC-5F8D5D4F7ADC}" type="pres">
      <dgm:prSet presAssocID="{CB9E7349-2657-47C3-98C7-C43BB739EF08}" presName="parentText" presStyleLbl="node1" presStyleIdx="0" presStyleCnt="5">
        <dgm:presLayoutVars>
          <dgm:chMax val="0"/>
          <dgm:bulletEnabled val="1"/>
        </dgm:presLayoutVars>
      </dgm:prSet>
      <dgm:spPr/>
    </dgm:pt>
    <dgm:pt modelId="{5B1AF5DF-2BFC-4990-A7EF-A1157FCF23D3}" type="pres">
      <dgm:prSet presAssocID="{5F880149-AE53-4299-ABCE-59ADA64BCE5E}" presName="spacer" presStyleCnt="0"/>
      <dgm:spPr/>
    </dgm:pt>
    <dgm:pt modelId="{EE0CC826-D5DA-4637-ADCB-76B2E477CD69}" type="pres">
      <dgm:prSet presAssocID="{3091394B-C4EB-4B85-9423-BB8F0D76A7CC}" presName="parentText" presStyleLbl="node1" presStyleIdx="1" presStyleCnt="5">
        <dgm:presLayoutVars>
          <dgm:chMax val="0"/>
          <dgm:bulletEnabled val="1"/>
        </dgm:presLayoutVars>
      </dgm:prSet>
      <dgm:spPr/>
    </dgm:pt>
    <dgm:pt modelId="{7194FF30-9D11-4E83-86D4-3A241138A336}" type="pres">
      <dgm:prSet presAssocID="{C134D8D4-C6A2-4D4F-9DA6-3CF3908B08B4}" presName="spacer" presStyleCnt="0"/>
      <dgm:spPr/>
    </dgm:pt>
    <dgm:pt modelId="{F08926D5-186C-4FC8-AC24-822D99507EBF}" type="pres">
      <dgm:prSet presAssocID="{181B92A3-E8CA-4A35-AD53-3A9FDF742B7A}" presName="parentText" presStyleLbl="node1" presStyleIdx="2" presStyleCnt="5">
        <dgm:presLayoutVars>
          <dgm:chMax val="0"/>
          <dgm:bulletEnabled val="1"/>
        </dgm:presLayoutVars>
      </dgm:prSet>
      <dgm:spPr/>
    </dgm:pt>
    <dgm:pt modelId="{8771EE0E-F5EB-4DF3-81B8-401673B7558F}" type="pres">
      <dgm:prSet presAssocID="{6B36539D-CC49-497C-A293-FCA2BBA307E5}" presName="spacer" presStyleCnt="0"/>
      <dgm:spPr/>
    </dgm:pt>
    <dgm:pt modelId="{174BD779-7354-4CD9-940A-9825CDE61BC8}" type="pres">
      <dgm:prSet presAssocID="{223D4458-8AEF-4A42-A37A-DCCFA549F92F}" presName="parentText" presStyleLbl="node1" presStyleIdx="3" presStyleCnt="5">
        <dgm:presLayoutVars>
          <dgm:chMax val="0"/>
          <dgm:bulletEnabled val="1"/>
        </dgm:presLayoutVars>
      </dgm:prSet>
      <dgm:spPr/>
    </dgm:pt>
    <dgm:pt modelId="{394E33E2-83BF-46BB-BE43-DB06D54907AD}" type="pres">
      <dgm:prSet presAssocID="{9348C56A-44F8-4A4B-BA36-18F68B7AC538}" presName="spacer" presStyleCnt="0"/>
      <dgm:spPr/>
    </dgm:pt>
    <dgm:pt modelId="{1C9A84AD-C679-48C1-9465-8532C27A6AF7}" type="pres">
      <dgm:prSet presAssocID="{ADCA2DC7-A99C-4A70-9A32-E3B1F7DFC5AA}" presName="parentText" presStyleLbl="node1" presStyleIdx="4" presStyleCnt="5" custLinFactNeighborX="-1675" custLinFactNeighborY="17654">
        <dgm:presLayoutVars>
          <dgm:chMax val="0"/>
          <dgm:bulletEnabled val="1"/>
        </dgm:presLayoutVars>
      </dgm:prSet>
      <dgm:spPr/>
    </dgm:pt>
  </dgm:ptLst>
  <dgm:cxnLst>
    <dgm:cxn modelId="{DD3DC031-A445-4AC7-8CAF-C4B9941EE456}" type="presOf" srcId="{181B92A3-E8CA-4A35-AD53-3A9FDF742B7A}" destId="{F08926D5-186C-4FC8-AC24-822D99507EBF}" srcOrd="0" destOrd="0" presId="urn:microsoft.com/office/officeart/2005/8/layout/vList2"/>
    <dgm:cxn modelId="{757BD239-188A-4389-945F-DE593595FC6C}" srcId="{15CC9D2E-2711-4AE1-878C-3D6CE7D0FABE}" destId="{3091394B-C4EB-4B85-9423-BB8F0D76A7CC}" srcOrd="1" destOrd="0" parTransId="{9C21BE5D-5A0B-42DC-ACB3-C3251830B932}" sibTransId="{C134D8D4-C6A2-4D4F-9DA6-3CF3908B08B4}"/>
    <dgm:cxn modelId="{6669F466-FA66-4276-A049-188E59C108B1}" srcId="{15CC9D2E-2711-4AE1-878C-3D6CE7D0FABE}" destId="{223D4458-8AEF-4A42-A37A-DCCFA549F92F}" srcOrd="3" destOrd="0" parTransId="{5B587ACB-6F21-47E6-A419-7E482E239AEC}" sibTransId="{9348C56A-44F8-4A4B-BA36-18F68B7AC538}"/>
    <dgm:cxn modelId="{8BB49547-8469-4B36-A4C2-BE8CAF4390B5}" srcId="{15CC9D2E-2711-4AE1-878C-3D6CE7D0FABE}" destId="{ADCA2DC7-A99C-4A70-9A32-E3B1F7DFC5AA}" srcOrd="4" destOrd="0" parTransId="{A83580B1-5B72-472D-BFCC-342BC3419EA2}" sibTransId="{EFBD91E0-2864-4DC8-B66E-14A4A4A9C4F6}"/>
    <dgm:cxn modelId="{F41F1648-8CC8-4638-B612-3F284862043C}" type="presOf" srcId="{223D4458-8AEF-4A42-A37A-DCCFA549F92F}" destId="{174BD779-7354-4CD9-940A-9825CDE61BC8}" srcOrd="0" destOrd="0" presId="urn:microsoft.com/office/officeart/2005/8/layout/vList2"/>
    <dgm:cxn modelId="{CF432452-57A4-4862-81FB-602B467EF474}" type="presOf" srcId="{ADCA2DC7-A99C-4A70-9A32-E3B1F7DFC5AA}" destId="{1C9A84AD-C679-48C1-9465-8532C27A6AF7}" srcOrd="0" destOrd="0" presId="urn:microsoft.com/office/officeart/2005/8/layout/vList2"/>
    <dgm:cxn modelId="{6840F99F-13B4-48E9-8B14-B3245FC5053B}" type="presOf" srcId="{3091394B-C4EB-4B85-9423-BB8F0D76A7CC}" destId="{EE0CC826-D5DA-4637-ADCB-76B2E477CD69}" srcOrd="0" destOrd="0" presId="urn:microsoft.com/office/officeart/2005/8/layout/vList2"/>
    <dgm:cxn modelId="{E99BC1CC-5998-47BB-8949-6C7CF6654E20}" srcId="{15CC9D2E-2711-4AE1-878C-3D6CE7D0FABE}" destId="{181B92A3-E8CA-4A35-AD53-3A9FDF742B7A}" srcOrd="2" destOrd="0" parTransId="{32E04360-7FC9-4362-8304-7ED0603CC383}" sibTransId="{6B36539D-CC49-497C-A293-FCA2BBA307E5}"/>
    <dgm:cxn modelId="{3FFBF0E3-B96B-40A9-8031-A3C2AF32F5F7}" type="presOf" srcId="{CB9E7349-2657-47C3-98C7-C43BB739EF08}" destId="{EA631DF9-2202-47A8-B6BC-5F8D5D4F7ADC}" srcOrd="0" destOrd="0" presId="urn:microsoft.com/office/officeart/2005/8/layout/vList2"/>
    <dgm:cxn modelId="{D46069E8-2D17-47C1-A92C-7D20A9174DCE}" type="presOf" srcId="{15CC9D2E-2711-4AE1-878C-3D6CE7D0FABE}" destId="{EC071E45-5E07-4B76-83B0-9F7FF6E32FCE}" srcOrd="0" destOrd="0" presId="urn:microsoft.com/office/officeart/2005/8/layout/vList2"/>
    <dgm:cxn modelId="{5E739CE8-94B8-4BBC-B3CC-9D4AF62AAD34}" srcId="{15CC9D2E-2711-4AE1-878C-3D6CE7D0FABE}" destId="{CB9E7349-2657-47C3-98C7-C43BB739EF08}" srcOrd="0" destOrd="0" parTransId="{62F33657-19D7-4CA7-B8A9-39DCE0B340CE}" sibTransId="{5F880149-AE53-4299-ABCE-59ADA64BCE5E}"/>
    <dgm:cxn modelId="{77C0EF21-E643-4BD0-B538-F7FFDD993F2A}" type="presParOf" srcId="{EC071E45-5E07-4B76-83B0-9F7FF6E32FCE}" destId="{EA631DF9-2202-47A8-B6BC-5F8D5D4F7ADC}" srcOrd="0" destOrd="0" presId="urn:microsoft.com/office/officeart/2005/8/layout/vList2"/>
    <dgm:cxn modelId="{A937BBE3-FE5D-40D3-8036-F9B5F0270E5C}" type="presParOf" srcId="{EC071E45-5E07-4B76-83B0-9F7FF6E32FCE}" destId="{5B1AF5DF-2BFC-4990-A7EF-A1157FCF23D3}" srcOrd="1" destOrd="0" presId="urn:microsoft.com/office/officeart/2005/8/layout/vList2"/>
    <dgm:cxn modelId="{62293C74-7B17-4CE9-8E85-FA52FD14D0D4}" type="presParOf" srcId="{EC071E45-5E07-4B76-83B0-9F7FF6E32FCE}" destId="{EE0CC826-D5DA-4637-ADCB-76B2E477CD69}" srcOrd="2" destOrd="0" presId="urn:microsoft.com/office/officeart/2005/8/layout/vList2"/>
    <dgm:cxn modelId="{ACA183D6-101B-41DB-BB74-60100508B894}" type="presParOf" srcId="{EC071E45-5E07-4B76-83B0-9F7FF6E32FCE}" destId="{7194FF30-9D11-4E83-86D4-3A241138A336}" srcOrd="3" destOrd="0" presId="urn:microsoft.com/office/officeart/2005/8/layout/vList2"/>
    <dgm:cxn modelId="{53C3C8AF-C4EF-49A5-8B6E-77DD0F9DF8A8}" type="presParOf" srcId="{EC071E45-5E07-4B76-83B0-9F7FF6E32FCE}" destId="{F08926D5-186C-4FC8-AC24-822D99507EBF}" srcOrd="4" destOrd="0" presId="urn:microsoft.com/office/officeart/2005/8/layout/vList2"/>
    <dgm:cxn modelId="{D7F4D297-4F95-422B-A277-0EC06FCF15DA}" type="presParOf" srcId="{EC071E45-5E07-4B76-83B0-9F7FF6E32FCE}" destId="{8771EE0E-F5EB-4DF3-81B8-401673B7558F}" srcOrd="5" destOrd="0" presId="urn:microsoft.com/office/officeart/2005/8/layout/vList2"/>
    <dgm:cxn modelId="{EB4E66D6-C274-44A1-953F-9EF1C368B6FE}" type="presParOf" srcId="{EC071E45-5E07-4B76-83B0-9F7FF6E32FCE}" destId="{174BD779-7354-4CD9-940A-9825CDE61BC8}" srcOrd="6" destOrd="0" presId="urn:microsoft.com/office/officeart/2005/8/layout/vList2"/>
    <dgm:cxn modelId="{22530B2A-2F10-4755-8D6F-7DEFE7756EC6}" type="presParOf" srcId="{EC071E45-5E07-4B76-83B0-9F7FF6E32FCE}" destId="{394E33E2-83BF-46BB-BE43-DB06D54907AD}" srcOrd="7" destOrd="0" presId="urn:microsoft.com/office/officeart/2005/8/layout/vList2"/>
    <dgm:cxn modelId="{6BB03271-125A-4C38-B1F0-A1129A3E3368}" type="presParOf" srcId="{EC071E45-5E07-4B76-83B0-9F7FF6E32FCE}" destId="{1C9A84AD-C679-48C1-9465-8532C27A6AF7}"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231F0C1-505C-4488-B7A0-16773DB040B1}" type="doc">
      <dgm:prSet loTypeId="urn:microsoft.com/office/officeart/2018/2/layout/IconCircle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4BB5FF65-0407-44C8-A4BA-55CDD675911D}">
      <dgm:prSet custT="1"/>
      <dgm:spPr/>
      <dgm:t>
        <a:bodyPr/>
        <a:lstStyle/>
        <a:p>
          <a:pPr>
            <a:lnSpc>
              <a:spcPct val="100000"/>
            </a:lnSpc>
          </a:pPr>
          <a:r>
            <a:rPr lang="en-US" sz="1800" b="1" dirty="0"/>
            <a:t>Documentation is not required in order to invoke the TAL.</a:t>
          </a:r>
          <a:endParaRPr lang="en-US" sz="1200" dirty="0"/>
        </a:p>
      </dgm:t>
    </dgm:pt>
    <dgm:pt modelId="{D90138AA-500E-4D28-9396-39245A542991}" type="parTrans" cxnId="{4FE5CED5-E6FC-42F9-BA1A-5513E402C678}">
      <dgm:prSet/>
      <dgm:spPr/>
      <dgm:t>
        <a:bodyPr/>
        <a:lstStyle/>
        <a:p>
          <a:endParaRPr lang="en-US"/>
        </a:p>
      </dgm:t>
    </dgm:pt>
    <dgm:pt modelId="{D135C68A-8F45-43C0-B7DE-ED462BBA1B0E}" type="sibTrans" cxnId="{4FE5CED5-E6FC-42F9-BA1A-5513E402C678}">
      <dgm:prSet phldrT="1"/>
      <dgm:spPr/>
      <dgm:t>
        <a:bodyPr/>
        <a:lstStyle/>
        <a:p>
          <a:pPr>
            <a:lnSpc>
              <a:spcPct val="100000"/>
            </a:lnSpc>
          </a:pPr>
          <a:endParaRPr lang="en-US"/>
        </a:p>
      </dgm:t>
    </dgm:pt>
    <dgm:pt modelId="{57781F34-B415-4474-A1C4-5BC9068A02E3}">
      <dgm:prSet custT="1"/>
      <dgm:spPr/>
      <dgm:t>
        <a:bodyPr/>
        <a:lstStyle/>
        <a:p>
          <a:pPr>
            <a:lnSpc>
              <a:spcPct val="100000"/>
            </a:lnSpc>
          </a:pPr>
          <a:r>
            <a:rPr lang="en-US" sz="1600" b="1" dirty="0"/>
            <a:t>Teachers shall set and enforce reasonable classroom rules and work with parents and school personnel to solve discipline problems</a:t>
          </a:r>
          <a:r>
            <a:rPr lang="en-US" sz="1400" b="1" dirty="0"/>
            <a:t>.   </a:t>
          </a:r>
          <a:endParaRPr lang="en-US" sz="1400" dirty="0"/>
        </a:p>
      </dgm:t>
    </dgm:pt>
    <dgm:pt modelId="{61F051DF-00C8-421A-B05F-91EAFECA1E0A}" type="parTrans" cxnId="{6A79E6A9-5E89-4DF6-A187-C707AA8F6874}">
      <dgm:prSet/>
      <dgm:spPr/>
      <dgm:t>
        <a:bodyPr/>
        <a:lstStyle/>
        <a:p>
          <a:endParaRPr lang="en-US"/>
        </a:p>
      </dgm:t>
    </dgm:pt>
    <dgm:pt modelId="{21CD6939-A5C3-44BD-AE3B-2DE79FCC2935}" type="sibTrans" cxnId="{6A79E6A9-5E89-4DF6-A187-C707AA8F6874}">
      <dgm:prSet phldrT="2"/>
      <dgm:spPr/>
      <dgm:t>
        <a:bodyPr/>
        <a:lstStyle/>
        <a:p>
          <a:pPr>
            <a:lnSpc>
              <a:spcPct val="100000"/>
            </a:lnSpc>
          </a:pPr>
          <a:endParaRPr lang="en-US"/>
        </a:p>
      </dgm:t>
    </dgm:pt>
    <dgm:pt modelId="{DA006341-E528-4819-960B-D1B6D8F74DB4}">
      <dgm:prSet custT="1"/>
      <dgm:spPr/>
      <dgm:t>
        <a:bodyPr/>
        <a:lstStyle/>
        <a:p>
          <a:pPr>
            <a:lnSpc>
              <a:spcPct val="100000"/>
            </a:lnSpc>
          </a:pPr>
          <a:r>
            <a:rPr lang="en-US" sz="1600" b="1" dirty="0"/>
            <a:t>A Teacher removing 25% of his/her class shall be required to complete training to improve classroom management</a:t>
          </a:r>
          <a:r>
            <a:rPr lang="en-US" sz="1400" dirty="0"/>
            <a:t>.</a:t>
          </a:r>
        </a:p>
      </dgm:t>
    </dgm:pt>
    <dgm:pt modelId="{273E8C5E-7C85-4346-BFCA-517DCD612D76}" type="parTrans" cxnId="{E6831968-B09B-4617-A3FA-69C5C88C8789}">
      <dgm:prSet/>
      <dgm:spPr/>
      <dgm:t>
        <a:bodyPr/>
        <a:lstStyle/>
        <a:p>
          <a:endParaRPr lang="en-US"/>
        </a:p>
      </dgm:t>
    </dgm:pt>
    <dgm:pt modelId="{A14E9632-8592-491C-A4C3-FECCB388291F}" type="sibTrans" cxnId="{E6831968-B09B-4617-A3FA-69C5C88C8789}">
      <dgm:prSet phldrT="4"/>
      <dgm:spPr/>
      <dgm:t>
        <a:bodyPr/>
        <a:lstStyle/>
        <a:p>
          <a:endParaRPr lang="en-US"/>
        </a:p>
      </dgm:t>
    </dgm:pt>
    <dgm:pt modelId="{7044AB6F-A5A1-4AFC-931C-99A658A93607}" type="pres">
      <dgm:prSet presAssocID="{F231F0C1-505C-4488-B7A0-16773DB040B1}" presName="root" presStyleCnt="0">
        <dgm:presLayoutVars>
          <dgm:dir/>
          <dgm:resizeHandles val="exact"/>
        </dgm:presLayoutVars>
      </dgm:prSet>
      <dgm:spPr/>
    </dgm:pt>
    <dgm:pt modelId="{75888C64-7462-4406-A3E4-9000ED922E08}" type="pres">
      <dgm:prSet presAssocID="{F231F0C1-505C-4488-B7A0-16773DB040B1}" presName="container" presStyleCnt="0">
        <dgm:presLayoutVars>
          <dgm:dir/>
          <dgm:resizeHandles val="exact"/>
        </dgm:presLayoutVars>
      </dgm:prSet>
      <dgm:spPr/>
    </dgm:pt>
    <dgm:pt modelId="{24DDE1C1-CD85-402D-8373-F0F7A588740B}" type="pres">
      <dgm:prSet presAssocID="{4BB5FF65-0407-44C8-A4BA-55CDD675911D}" presName="compNode" presStyleCnt="0"/>
      <dgm:spPr/>
    </dgm:pt>
    <dgm:pt modelId="{AE9BB97D-0653-4A58-837A-AA66C03DDF4E}" type="pres">
      <dgm:prSet presAssocID="{4BB5FF65-0407-44C8-A4BA-55CDD675911D}" presName="iconBgRect" presStyleLbl="bgShp" presStyleIdx="0" presStyleCnt="3" custScaleX="117561" custScaleY="153192"/>
      <dgm:spPr/>
    </dgm:pt>
    <dgm:pt modelId="{00F7AFAE-C4E7-4A2A-B8D4-EB2202EA3072}" type="pres">
      <dgm:prSet presAssocID="{4BB5FF65-0407-44C8-A4BA-55CDD675911D}"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Document"/>
        </a:ext>
      </dgm:extLst>
    </dgm:pt>
    <dgm:pt modelId="{B2E5E99E-E2C4-4E2A-ADBF-86C79CFD92CE}" type="pres">
      <dgm:prSet presAssocID="{4BB5FF65-0407-44C8-A4BA-55CDD675911D}" presName="spaceRect" presStyleCnt="0"/>
      <dgm:spPr/>
    </dgm:pt>
    <dgm:pt modelId="{8B585FC1-C791-4D4A-AF41-DEF1AE6CC436}" type="pres">
      <dgm:prSet presAssocID="{4BB5FF65-0407-44C8-A4BA-55CDD675911D}" presName="textRect" presStyleLbl="revTx" presStyleIdx="0" presStyleCnt="3" custScaleY="153192">
        <dgm:presLayoutVars>
          <dgm:chMax val="1"/>
          <dgm:chPref val="1"/>
        </dgm:presLayoutVars>
      </dgm:prSet>
      <dgm:spPr/>
    </dgm:pt>
    <dgm:pt modelId="{BB9D48A6-3386-4D58-93ED-D9190C9D56E2}" type="pres">
      <dgm:prSet presAssocID="{D135C68A-8F45-43C0-B7DE-ED462BBA1B0E}" presName="sibTrans" presStyleLbl="sibTrans2D1" presStyleIdx="0" presStyleCnt="0"/>
      <dgm:spPr/>
    </dgm:pt>
    <dgm:pt modelId="{2E328248-10C0-48D1-B1E8-191AAE48E862}" type="pres">
      <dgm:prSet presAssocID="{57781F34-B415-4474-A1C4-5BC9068A02E3}" presName="compNode" presStyleCnt="0"/>
      <dgm:spPr/>
    </dgm:pt>
    <dgm:pt modelId="{BFDFB94D-9A19-4ED1-9625-8431EF21F00F}" type="pres">
      <dgm:prSet presAssocID="{57781F34-B415-4474-A1C4-5BC9068A02E3}" presName="iconBgRect" presStyleLbl="bgShp" presStyleIdx="1" presStyleCnt="3" custScaleX="124226" custScaleY="133363"/>
      <dgm:spPr/>
    </dgm:pt>
    <dgm:pt modelId="{74A52CD1-95C2-41A9-BA06-62C76C1628A0}" type="pres">
      <dgm:prSet presAssocID="{57781F34-B415-4474-A1C4-5BC9068A02E3}" presName="iconRect" presStyleLbl="node1" presStyleIdx="1" presStyleCnt="3"/>
      <dgm:spPr>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List"/>
        </a:ext>
      </dgm:extLst>
    </dgm:pt>
    <dgm:pt modelId="{E44CC633-8192-4A94-AA46-097FDDF1722F}" type="pres">
      <dgm:prSet presAssocID="{57781F34-B415-4474-A1C4-5BC9068A02E3}" presName="spaceRect" presStyleCnt="0"/>
      <dgm:spPr/>
    </dgm:pt>
    <dgm:pt modelId="{0AFB5455-DC07-4ABC-A170-4839AEBA6FE3}" type="pres">
      <dgm:prSet presAssocID="{57781F34-B415-4474-A1C4-5BC9068A02E3}" presName="textRect" presStyleLbl="revTx" presStyleIdx="1" presStyleCnt="3" custScaleY="125795">
        <dgm:presLayoutVars>
          <dgm:chMax val="1"/>
          <dgm:chPref val="1"/>
        </dgm:presLayoutVars>
      </dgm:prSet>
      <dgm:spPr/>
    </dgm:pt>
    <dgm:pt modelId="{B50FE905-C1B0-456D-AD04-8E95C3989DAF}" type="pres">
      <dgm:prSet presAssocID="{21CD6939-A5C3-44BD-AE3B-2DE79FCC2935}" presName="sibTrans" presStyleLbl="sibTrans2D1" presStyleIdx="0" presStyleCnt="0"/>
      <dgm:spPr/>
    </dgm:pt>
    <dgm:pt modelId="{0661BEE4-39CC-4198-B6DF-052A198B9E03}" type="pres">
      <dgm:prSet presAssocID="{DA006341-E528-4819-960B-D1B6D8F74DB4}" presName="compNode" presStyleCnt="0"/>
      <dgm:spPr/>
    </dgm:pt>
    <dgm:pt modelId="{E56FB4E3-0B6A-4A1B-9330-7A92F1352491}" type="pres">
      <dgm:prSet presAssocID="{DA006341-E528-4819-960B-D1B6D8F74DB4}" presName="iconBgRect" presStyleLbl="bgShp" presStyleIdx="2" presStyleCnt="3" custScaleX="113589" custScaleY="130756"/>
      <dgm:spPr/>
    </dgm:pt>
    <dgm:pt modelId="{6C9B518C-EE39-417C-BEAC-81D2129F9539}" type="pres">
      <dgm:prSet presAssocID="{DA006341-E528-4819-960B-D1B6D8F74DB4}"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Teacher"/>
        </a:ext>
      </dgm:extLst>
    </dgm:pt>
    <dgm:pt modelId="{A22A0393-D900-4329-99AF-29A87308CA75}" type="pres">
      <dgm:prSet presAssocID="{DA006341-E528-4819-960B-D1B6D8F74DB4}" presName="spaceRect" presStyleCnt="0"/>
      <dgm:spPr/>
    </dgm:pt>
    <dgm:pt modelId="{12B6C449-64B2-4683-ABA4-679E9C44C658}" type="pres">
      <dgm:prSet presAssocID="{DA006341-E528-4819-960B-D1B6D8F74DB4}" presName="textRect" presStyleLbl="revTx" presStyleIdx="2" presStyleCnt="3" custScaleY="136946">
        <dgm:presLayoutVars>
          <dgm:chMax val="1"/>
          <dgm:chPref val="1"/>
        </dgm:presLayoutVars>
      </dgm:prSet>
      <dgm:spPr/>
    </dgm:pt>
  </dgm:ptLst>
  <dgm:cxnLst>
    <dgm:cxn modelId="{CB99C83B-43ED-440A-8F66-2C55AE6C940C}" type="presOf" srcId="{F231F0C1-505C-4488-B7A0-16773DB040B1}" destId="{7044AB6F-A5A1-4AFC-931C-99A658A93607}" srcOrd="0" destOrd="0" presId="urn:microsoft.com/office/officeart/2018/2/layout/IconCircleList"/>
    <dgm:cxn modelId="{E6831968-B09B-4617-A3FA-69C5C88C8789}" srcId="{F231F0C1-505C-4488-B7A0-16773DB040B1}" destId="{DA006341-E528-4819-960B-D1B6D8F74DB4}" srcOrd="2" destOrd="0" parTransId="{273E8C5E-7C85-4346-BFCA-517DCD612D76}" sibTransId="{A14E9632-8592-491C-A4C3-FECCB388291F}"/>
    <dgm:cxn modelId="{50B1F88F-9691-4308-98E9-41F60FFB6A66}" type="presOf" srcId="{57781F34-B415-4474-A1C4-5BC9068A02E3}" destId="{0AFB5455-DC07-4ABC-A170-4839AEBA6FE3}" srcOrd="0" destOrd="0" presId="urn:microsoft.com/office/officeart/2018/2/layout/IconCircleList"/>
    <dgm:cxn modelId="{061F8EA5-7C97-4A49-AF49-31D5228357DD}" type="presOf" srcId="{D135C68A-8F45-43C0-B7DE-ED462BBA1B0E}" destId="{BB9D48A6-3386-4D58-93ED-D9190C9D56E2}" srcOrd="0" destOrd="0" presId="urn:microsoft.com/office/officeart/2018/2/layout/IconCircleList"/>
    <dgm:cxn modelId="{CFE71AA6-E2D7-4CB8-86A2-E5DB67BAEDB1}" type="presOf" srcId="{21CD6939-A5C3-44BD-AE3B-2DE79FCC2935}" destId="{B50FE905-C1B0-456D-AD04-8E95C3989DAF}" srcOrd="0" destOrd="0" presId="urn:microsoft.com/office/officeart/2018/2/layout/IconCircleList"/>
    <dgm:cxn modelId="{6A79E6A9-5E89-4DF6-A187-C707AA8F6874}" srcId="{F231F0C1-505C-4488-B7A0-16773DB040B1}" destId="{57781F34-B415-4474-A1C4-5BC9068A02E3}" srcOrd="1" destOrd="0" parTransId="{61F051DF-00C8-421A-B05F-91EAFECA1E0A}" sibTransId="{21CD6939-A5C3-44BD-AE3B-2DE79FCC2935}"/>
    <dgm:cxn modelId="{1B37D5B6-214B-4E8F-B432-3D9EF38099C9}" type="presOf" srcId="{DA006341-E528-4819-960B-D1B6D8F74DB4}" destId="{12B6C449-64B2-4683-ABA4-679E9C44C658}" srcOrd="0" destOrd="0" presId="urn:microsoft.com/office/officeart/2018/2/layout/IconCircleList"/>
    <dgm:cxn modelId="{401EEEC6-D0F3-4F33-A52D-4E5563E0BA2D}" type="presOf" srcId="{4BB5FF65-0407-44C8-A4BA-55CDD675911D}" destId="{8B585FC1-C791-4D4A-AF41-DEF1AE6CC436}" srcOrd="0" destOrd="0" presId="urn:microsoft.com/office/officeart/2018/2/layout/IconCircleList"/>
    <dgm:cxn modelId="{4FE5CED5-E6FC-42F9-BA1A-5513E402C678}" srcId="{F231F0C1-505C-4488-B7A0-16773DB040B1}" destId="{4BB5FF65-0407-44C8-A4BA-55CDD675911D}" srcOrd="0" destOrd="0" parTransId="{D90138AA-500E-4D28-9396-39245A542991}" sibTransId="{D135C68A-8F45-43C0-B7DE-ED462BBA1B0E}"/>
    <dgm:cxn modelId="{128A3963-58F8-496B-93DA-1F8D1EA17744}" type="presParOf" srcId="{7044AB6F-A5A1-4AFC-931C-99A658A93607}" destId="{75888C64-7462-4406-A3E4-9000ED922E08}" srcOrd="0" destOrd="0" presId="urn:microsoft.com/office/officeart/2018/2/layout/IconCircleList"/>
    <dgm:cxn modelId="{404BC2F4-7910-4743-A9CD-6D6C31364C24}" type="presParOf" srcId="{75888C64-7462-4406-A3E4-9000ED922E08}" destId="{24DDE1C1-CD85-402D-8373-F0F7A588740B}" srcOrd="0" destOrd="0" presId="urn:microsoft.com/office/officeart/2018/2/layout/IconCircleList"/>
    <dgm:cxn modelId="{D06D3973-5158-4086-AD83-EFFD5A0D0883}" type="presParOf" srcId="{24DDE1C1-CD85-402D-8373-F0F7A588740B}" destId="{AE9BB97D-0653-4A58-837A-AA66C03DDF4E}" srcOrd="0" destOrd="0" presId="urn:microsoft.com/office/officeart/2018/2/layout/IconCircleList"/>
    <dgm:cxn modelId="{71952BE7-6320-4F25-ADDA-0EDDB1CADEE5}" type="presParOf" srcId="{24DDE1C1-CD85-402D-8373-F0F7A588740B}" destId="{00F7AFAE-C4E7-4A2A-B8D4-EB2202EA3072}" srcOrd="1" destOrd="0" presId="urn:microsoft.com/office/officeart/2018/2/layout/IconCircleList"/>
    <dgm:cxn modelId="{406382CE-4626-4368-9CD5-C9717E261A54}" type="presParOf" srcId="{24DDE1C1-CD85-402D-8373-F0F7A588740B}" destId="{B2E5E99E-E2C4-4E2A-ADBF-86C79CFD92CE}" srcOrd="2" destOrd="0" presId="urn:microsoft.com/office/officeart/2018/2/layout/IconCircleList"/>
    <dgm:cxn modelId="{E1BB5A1D-DC8F-4218-B7FA-88A412D417C3}" type="presParOf" srcId="{24DDE1C1-CD85-402D-8373-F0F7A588740B}" destId="{8B585FC1-C791-4D4A-AF41-DEF1AE6CC436}" srcOrd="3" destOrd="0" presId="urn:microsoft.com/office/officeart/2018/2/layout/IconCircleList"/>
    <dgm:cxn modelId="{C0F73EDC-2CD3-4780-9706-F2E36E6206AA}" type="presParOf" srcId="{75888C64-7462-4406-A3E4-9000ED922E08}" destId="{BB9D48A6-3386-4D58-93ED-D9190C9D56E2}" srcOrd="1" destOrd="0" presId="urn:microsoft.com/office/officeart/2018/2/layout/IconCircleList"/>
    <dgm:cxn modelId="{BBE3E429-1C80-43D6-A498-45378D2488EB}" type="presParOf" srcId="{75888C64-7462-4406-A3E4-9000ED922E08}" destId="{2E328248-10C0-48D1-B1E8-191AAE48E862}" srcOrd="2" destOrd="0" presId="urn:microsoft.com/office/officeart/2018/2/layout/IconCircleList"/>
    <dgm:cxn modelId="{031C762A-712F-45C9-A4B5-2ECE43050BDA}" type="presParOf" srcId="{2E328248-10C0-48D1-B1E8-191AAE48E862}" destId="{BFDFB94D-9A19-4ED1-9625-8431EF21F00F}" srcOrd="0" destOrd="0" presId="urn:microsoft.com/office/officeart/2018/2/layout/IconCircleList"/>
    <dgm:cxn modelId="{9FAEAC38-18F1-4367-9707-23089196CAE3}" type="presParOf" srcId="{2E328248-10C0-48D1-B1E8-191AAE48E862}" destId="{74A52CD1-95C2-41A9-BA06-62C76C1628A0}" srcOrd="1" destOrd="0" presId="urn:microsoft.com/office/officeart/2018/2/layout/IconCircleList"/>
    <dgm:cxn modelId="{18A1ACAC-C3E9-4538-98E2-090D3B44DDAD}" type="presParOf" srcId="{2E328248-10C0-48D1-B1E8-191AAE48E862}" destId="{E44CC633-8192-4A94-AA46-097FDDF1722F}" srcOrd="2" destOrd="0" presId="urn:microsoft.com/office/officeart/2018/2/layout/IconCircleList"/>
    <dgm:cxn modelId="{C49BB303-3D8E-453A-BD68-B8461961E75D}" type="presParOf" srcId="{2E328248-10C0-48D1-B1E8-191AAE48E862}" destId="{0AFB5455-DC07-4ABC-A170-4839AEBA6FE3}" srcOrd="3" destOrd="0" presId="urn:microsoft.com/office/officeart/2018/2/layout/IconCircleList"/>
    <dgm:cxn modelId="{E57DA504-B9F2-4141-AD73-371D3ECFE9CA}" type="presParOf" srcId="{75888C64-7462-4406-A3E4-9000ED922E08}" destId="{B50FE905-C1B0-456D-AD04-8E95C3989DAF}" srcOrd="3" destOrd="0" presId="urn:microsoft.com/office/officeart/2018/2/layout/IconCircleList"/>
    <dgm:cxn modelId="{ADAD427B-BC96-4855-8FE3-87995812A8B7}" type="presParOf" srcId="{75888C64-7462-4406-A3E4-9000ED922E08}" destId="{0661BEE4-39CC-4198-B6DF-052A198B9E03}" srcOrd="4" destOrd="0" presId="urn:microsoft.com/office/officeart/2018/2/layout/IconCircleList"/>
    <dgm:cxn modelId="{3FE9D67A-665B-421C-A12A-2C9C2C2EB395}" type="presParOf" srcId="{0661BEE4-39CC-4198-B6DF-052A198B9E03}" destId="{E56FB4E3-0B6A-4A1B-9330-7A92F1352491}" srcOrd="0" destOrd="0" presId="urn:microsoft.com/office/officeart/2018/2/layout/IconCircleList"/>
    <dgm:cxn modelId="{8076DA91-848F-4B57-8A4B-1C0B588F3BE5}" type="presParOf" srcId="{0661BEE4-39CC-4198-B6DF-052A198B9E03}" destId="{6C9B518C-EE39-417C-BEAC-81D2129F9539}" srcOrd="1" destOrd="0" presId="urn:microsoft.com/office/officeart/2018/2/layout/IconCircleList"/>
    <dgm:cxn modelId="{04ED9CCB-08CA-4121-AA8A-E04E28B55101}" type="presParOf" srcId="{0661BEE4-39CC-4198-B6DF-052A198B9E03}" destId="{A22A0393-D900-4329-99AF-29A87308CA75}" srcOrd="2" destOrd="0" presId="urn:microsoft.com/office/officeart/2018/2/layout/IconCircleList"/>
    <dgm:cxn modelId="{F75F5382-286B-49CF-8F82-99362F8E1863}" type="presParOf" srcId="{0661BEE4-39CC-4198-B6DF-052A198B9E03}" destId="{12B6C449-64B2-4683-ABA4-679E9C44C658}"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904D36B-A740-4F3E-8C7C-154FBF038FEC}" type="doc">
      <dgm:prSet loTypeId="urn:microsoft.com/office/officeart/2018/5/layout/CenteredIconLabelDescriptionList" loCatId="icon" qsTypeId="urn:microsoft.com/office/officeart/2005/8/quickstyle/simple1" qsCatId="simple" csTypeId="urn:microsoft.com/office/officeart/2018/5/colors/Iconchunking_neutralbg_colorful5" csCatId="colorful" phldr="1"/>
      <dgm:spPr/>
      <dgm:t>
        <a:bodyPr/>
        <a:lstStyle/>
        <a:p>
          <a:endParaRPr lang="en-US"/>
        </a:p>
      </dgm:t>
    </dgm:pt>
    <dgm:pt modelId="{10C8476D-494A-4CDD-B32F-172E53131AD3}">
      <dgm:prSet/>
      <dgm:spPr/>
      <dgm:t>
        <a:bodyPr/>
        <a:lstStyle/>
        <a:p>
          <a:pPr>
            <a:lnSpc>
              <a:spcPct val="100000"/>
            </a:lnSpc>
            <a:defRPr b="1"/>
          </a:pPr>
          <a:r>
            <a:rPr lang="en-US"/>
            <a:t> Request and receive immediate assistance if a student becomes uncontrollable. </a:t>
          </a:r>
        </a:p>
      </dgm:t>
    </dgm:pt>
    <dgm:pt modelId="{1F464745-2C6E-4D61-AD0D-2649F5D95D9C}" type="parTrans" cxnId="{41AD6741-A8E8-4164-AEAC-60DDE9A6258B}">
      <dgm:prSet/>
      <dgm:spPr/>
      <dgm:t>
        <a:bodyPr/>
        <a:lstStyle/>
        <a:p>
          <a:endParaRPr lang="en-US"/>
        </a:p>
      </dgm:t>
    </dgm:pt>
    <dgm:pt modelId="{73CB2335-C770-455A-89DC-EA5F3257C245}" type="sibTrans" cxnId="{41AD6741-A8E8-4164-AEAC-60DDE9A6258B}">
      <dgm:prSet/>
      <dgm:spPr/>
      <dgm:t>
        <a:bodyPr/>
        <a:lstStyle/>
        <a:p>
          <a:endParaRPr lang="en-US"/>
        </a:p>
      </dgm:t>
    </dgm:pt>
    <dgm:pt modelId="{15A07220-0232-4EF2-B86E-44AAC893E11B}">
      <dgm:prSet/>
      <dgm:spPr/>
      <dgm:t>
        <a:bodyPr/>
        <a:lstStyle/>
        <a:p>
          <a:pPr>
            <a:lnSpc>
              <a:spcPct val="100000"/>
            </a:lnSpc>
          </a:pPr>
          <a:endParaRPr lang="en-US"/>
        </a:p>
      </dgm:t>
    </dgm:pt>
    <dgm:pt modelId="{D356E3BF-0241-4815-9034-FFB4D29B35CA}" type="parTrans" cxnId="{A2020ACD-26D3-4291-BDBF-FA57FD366305}">
      <dgm:prSet/>
      <dgm:spPr/>
      <dgm:t>
        <a:bodyPr/>
        <a:lstStyle/>
        <a:p>
          <a:endParaRPr lang="en-US"/>
        </a:p>
      </dgm:t>
    </dgm:pt>
    <dgm:pt modelId="{C52FFE8E-B229-42AE-AC92-D54BBCE2E44C}" type="sibTrans" cxnId="{A2020ACD-26D3-4291-BDBF-FA57FD366305}">
      <dgm:prSet/>
      <dgm:spPr/>
      <dgm:t>
        <a:bodyPr/>
        <a:lstStyle/>
        <a:p>
          <a:endParaRPr lang="en-US"/>
        </a:p>
      </dgm:t>
    </dgm:pt>
    <dgm:pt modelId="{CD954BAC-59E4-4CA8-9E4A-E877236B5E8C}">
      <dgm:prSet/>
      <dgm:spPr/>
      <dgm:t>
        <a:bodyPr/>
        <a:lstStyle/>
        <a:p>
          <a:pPr>
            <a:lnSpc>
              <a:spcPct val="100000"/>
            </a:lnSpc>
            <a:defRPr b="1"/>
          </a:pPr>
          <a:r>
            <a:rPr lang="en-US"/>
            <a:t> Press charges if there is a reason to believe a crime has been committed. </a:t>
          </a:r>
        </a:p>
      </dgm:t>
    </dgm:pt>
    <dgm:pt modelId="{4317F972-96FF-43E3-A535-5D5B75971059}" type="parTrans" cxnId="{19471276-C137-41DF-A207-45E57FD846B2}">
      <dgm:prSet/>
      <dgm:spPr/>
      <dgm:t>
        <a:bodyPr/>
        <a:lstStyle/>
        <a:p>
          <a:endParaRPr lang="en-US"/>
        </a:p>
      </dgm:t>
    </dgm:pt>
    <dgm:pt modelId="{5E7B652F-5D76-49DF-B02A-3A32818D160D}" type="sibTrans" cxnId="{19471276-C137-41DF-A207-45E57FD846B2}">
      <dgm:prSet/>
      <dgm:spPr/>
      <dgm:t>
        <a:bodyPr/>
        <a:lstStyle/>
        <a:p>
          <a:endParaRPr lang="en-US"/>
        </a:p>
      </dgm:t>
    </dgm:pt>
    <dgm:pt modelId="{29775C7A-1C8F-4721-9347-B798E636C405}">
      <dgm:prSet/>
      <dgm:spPr/>
      <dgm:t>
        <a:bodyPr/>
        <a:lstStyle/>
        <a:p>
          <a:pPr>
            <a:lnSpc>
              <a:spcPct val="100000"/>
            </a:lnSpc>
          </a:pPr>
          <a:endParaRPr lang="en-US"/>
        </a:p>
      </dgm:t>
    </dgm:pt>
    <dgm:pt modelId="{3E2DC1E5-F2FE-4682-9022-43F862E67C9C}" type="parTrans" cxnId="{470221BA-1F59-4AFA-B34B-8D891DDA03D2}">
      <dgm:prSet/>
      <dgm:spPr/>
      <dgm:t>
        <a:bodyPr/>
        <a:lstStyle/>
        <a:p>
          <a:endParaRPr lang="en-US"/>
        </a:p>
      </dgm:t>
    </dgm:pt>
    <dgm:pt modelId="{D26260F4-6170-4B6C-8D54-6648304AD790}" type="sibTrans" cxnId="{470221BA-1F59-4AFA-B34B-8D891DDA03D2}">
      <dgm:prSet/>
      <dgm:spPr/>
      <dgm:t>
        <a:bodyPr/>
        <a:lstStyle/>
        <a:p>
          <a:endParaRPr lang="en-US"/>
        </a:p>
      </dgm:t>
    </dgm:pt>
    <dgm:pt modelId="{41256633-0D75-4FBE-B6DB-4B3A4FE763D5}">
      <dgm:prSet/>
      <dgm:spPr/>
      <dgm:t>
        <a:bodyPr/>
        <a:lstStyle/>
        <a:p>
          <a:pPr>
            <a:lnSpc>
              <a:spcPct val="100000"/>
            </a:lnSpc>
            <a:defRPr b="1"/>
          </a:pPr>
          <a:r>
            <a:rPr lang="en-US"/>
            <a:t>Request and receive training in classroom management</a:t>
          </a:r>
        </a:p>
      </dgm:t>
    </dgm:pt>
    <dgm:pt modelId="{9C68CC80-069B-49A9-B6D4-5375D0B214F1}" type="parTrans" cxnId="{1078BF0B-B663-4199-A2AE-37C6C0C2D058}">
      <dgm:prSet/>
      <dgm:spPr/>
      <dgm:t>
        <a:bodyPr/>
        <a:lstStyle/>
        <a:p>
          <a:endParaRPr lang="en-US"/>
        </a:p>
      </dgm:t>
    </dgm:pt>
    <dgm:pt modelId="{C5BD9B89-386A-4505-8F14-8AEA2380041B}" type="sibTrans" cxnId="{1078BF0B-B663-4199-A2AE-37C6C0C2D058}">
      <dgm:prSet/>
      <dgm:spPr/>
      <dgm:t>
        <a:bodyPr/>
        <a:lstStyle/>
        <a:p>
          <a:endParaRPr lang="en-US"/>
        </a:p>
      </dgm:t>
    </dgm:pt>
    <dgm:pt modelId="{99B03B3B-AB50-4D7E-B5C8-F0ED541F864B}">
      <dgm:prSet/>
      <dgm:spPr/>
      <dgm:t>
        <a:bodyPr/>
        <a:lstStyle/>
        <a:p>
          <a:pPr>
            <a:lnSpc>
              <a:spcPct val="100000"/>
            </a:lnSpc>
          </a:pPr>
          <a:endParaRPr lang="en-US"/>
        </a:p>
      </dgm:t>
    </dgm:pt>
    <dgm:pt modelId="{E9C550F2-A7EB-4211-A2FA-3BFCE9DA26CC}" type="parTrans" cxnId="{1124E1D7-E80E-49C0-B1E5-FFD2BAF7171F}">
      <dgm:prSet/>
      <dgm:spPr/>
      <dgm:t>
        <a:bodyPr/>
        <a:lstStyle/>
        <a:p>
          <a:endParaRPr lang="en-US"/>
        </a:p>
      </dgm:t>
    </dgm:pt>
    <dgm:pt modelId="{B7A310D8-F6AB-4576-8FEC-2147517B8A72}" type="sibTrans" cxnId="{1124E1D7-E80E-49C0-B1E5-FFD2BAF7171F}">
      <dgm:prSet/>
      <dgm:spPr/>
      <dgm:t>
        <a:bodyPr/>
        <a:lstStyle/>
        <a:p>
          <a:endParaRPr lang="en-US"/>
        </a:p>
      </dgm:t>
    </dgm:pt>
    <dgm:pt modelId="{E4A050A8-6159-43B3-AD0A-9459CA5E3863}">
      <dgm:prSet/>
      <dgm:spPr/>
      <dgm:t>
        <a:bodyPr/>
        <a:lstStyle/>
        <a:p>
          <a:pPr>
            <a:lnSpc>
              <a:spcPct val="100000"/>
            </a:lnSpc>
            <a:defRPr b="1"/>
          </a:pPr>
          <a:r>
            <a:rPr lang="en-US"/>
            <a:t> Request and receive information about the disposition of a referral.</a:t>
          </a:r>
        </a:p>
      </dgm:t>
    </dgm:pt>
    <dgm:pt modelId="{CC92A856-1935-4A34-A71C-D6C7581763E6}" type="parTrans" cxnId="{11704B59-2EC7-4104-AB84-D87C2079A92A}">
      <dgm:prSet/>
      <dgm:spPr/>
      <dgm:t>
        <a:bodyPr/>
        <a:lstStyle/>
        <a:p>
          <a:endParaRPr lang="en-US"/>
        </a:p>
      </dgm:t>
    </dgm:pt>
    <dgm:pt modelId="{BFD57641-02CE-42AB-974D-5AEEA7327C2C}" type="sibTrans" cxnId="{11704B59-2EC7-4104-AB84-D87C2079A92A}">
      <dgm:prSet/>
      <dgm:spPr/>
      <dgm:t>
        <a:bodyPr/>
        <a:lstStyle/>
        <a:p>
          <a:endParaRPr lang="en-US"/>
        </a:p>
      </dgm:t>
    </dgm:pt>
    <dgm:pt modelId="{EE6C7048-E873-4319-B954-2B7A5374BD05}" type="pres">
      <dgm:prSet presAssocID="{5904D36B-A740-4F3E-8C7C-154FBF038FEC}" presName="root" presStyleCnt="0">
        <dgm:presLayoutVars>
          <dgm:dir/>
          <dgm:resizeHandles val="exact"/>
        </dgm:presLayoutVars>
      </dgm:prSet>
      <dgm:spPr/>
    </dgm:pt>
    <dgm:pt modelId="{7B98D8FD-3C24-4C8F-94FC-3C726698AAAB}" type="pres">
      <dgm:prSet presAssocID="{10C8476D-494A-4CDD-B32F-172E53131AD3}" presName="compNode" presStyleCnt="0"/>
      <dgm:spPr/>
    </dgm:pt>
    <dgm:pt modelId="{1AB709B7-9C06-4CD0-9A5C-FAD951D6BDD5}" type="pres">
      <dgm:prSet presAssocID="{10C8476D-494A-4CDD-B32F-172E53131AD3}" presName="iconRect" presStyleLbl="node1" presStyleIdx="0" presStyleCnt="4" custLinFactNeighborX="2855" custLinFactNeighborY="-3857"/>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Raised hand"/>
        </a:ext>
      </dgm:extLst>
    </dgm:pt>
    <dgm:pt modelId="{A8C8D444-4CCE-4FF1-9F08-9D58F8E8E986}" type="pres">
      <dgm:prSet presAssocID="{10C8476D-494A-4CDD-B32F-172E53131AD3}" presName="iconSpace" presStyleCnt="0"/>
      <dgm:spPr/>
    </dgm:pt>
    <dgm:pt modelId="{E4AFD165-F1ED-4713-8B6B-9AD757503E77}" type="pres">
      <dgm:prSet presAssocID="{10C8476D-494A-4CDD-B32F-172E53131AD3}" presName="parTx" presStyleLbl="revTx" presStyleIdx="0" presStyleCnt="8">
        <dgm:presLayoutVars>
          <dgm:chMax val="0"/>
          <dgm:chPref val="0"/>
        </dgm:presLayoutVars>
      </dgm:prSet>
      <dgm:spPr/>
    </dgm:pt>
    <dgm:pt modelId="{978432BF-6260-4036-8E11-2DF1CA46F523}" type="pres">
      <dgm:prSet presAssocID="{10C8476D-494A-4CDD-B32F-172E53131AD3}" presName="txSpace" presStyleCnt="0"/>
      <dgm:spPr/>
    </dgm:pt>
    <dgm:pt modelId="{09B3CDD9-A67A-4678-A0D0-83FA7B9CE8F8}" type="pres">
      <dgm:prSet presAssocID="{10C8476D-494A-4CDD-B32F-172E53131AD3}" presName="desTx" presStyleLbl="revTx" presStyleIdx="1" presStyleCnt="8">
        <dgm:presLayoutVars/>
      </dgm:prSet>
      <dgm:spPr/>
    </dgm:pt>
    <dgm:pt modelId="{E3C6DF5E-8A80-4794-A015-54C29A9D8833}" type="pres">
      <dgm:prSet presAssocID="{73CB2335-C770-455A-89DC-EA5F3257C245}" presName="sibTrans" presStyleCnt="0"/>
      <dgm:spPr/>
    </dgm:pt>
    <dgm:pt modelId="{2BE56C91-2103-4DBB-8E02-B046BCEEB8A1}" type="pres">
      <dgm:prSet presAssocID="{CD954BAC-59E4-4CA8-9E4A-E877236B5E8C}" presName="compNode" presStyleCnt="0"/>
      <dgm:spPr/>
    </dgm:pt>
    <dgm:pt modelId="{9470BEB0-29A2-49EC-98D8-BF770BD0E627}" type="pres">
      <dgm:prSet presAssocID="{CD954BAC-59E4-4CA8-9E4A-E877236B5E8C}"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Police"/>
        </a:ext>
      </dgm:extLst>
    </dgm:pt>
    <dgm:pt modelId="{2B0712AF-C3CB-413E-BD5F-2D9C202FBE27}" type="pres">
      <dgm:prSet presAssocID="{CD954BAC-59E4-4CA8-9E4A-E877236B5E8C}" presName="iconSpace" presStyleCnt="0"/>
      <dgm:spPr/>
    </dgm:pt>
    <dgm:pt modelId="{06C52C28-79A1-46CA-8832-18432021C39C}" type="pres">
      <dgm:prSet presAssocID="{CD954BAC-59E4-4CA8-9E4A-E877236B5E8C}" presName="parTx" presStyleLbl="revTx" presStyleIdx="2" presStyleCnt="8">
        <dgm:presLayoutVars>
          <dgm:chMax val="0"/>
          <dgm:chPref val="0"/>
        </dgm:presLayoutVars>
      </dgm:prSet>
      <dgm:spPr/>
    </dgm:pt>
    <dgm:pt modelId="{36BE0A79-D11B-49A9-817D-76CC5F9D592F}" type="pres">
      <dgm:prSet presAssocID="{CD954BAC-59E4-4CA8-9E4A-E877236B5E8C}" presName="txSpace" presStyleCnt="0"/>
      <dgm:spPr/>
    </dgm:pt>
    <dgm:pt modelId="{8FDBDD84-CE74-4B73-81F0-B83169703C70}" type="pres">
      <dgm:prSet presAssocID="{CD954BAC-59E4-4CA8-9E4A-E877236B5E8C}" presName="desTx" presStyleLbl="revTx" presStyleIdx="3" presStyleCnt="8">
        <dgm:presLayoutVars/>
      </dgm:prSet>
      <dgm:spPr/>
    </dgm:pt>
    <dgm:pt modelId="{C05B9724-E1F9-462A-9498-DAB2306913FF}" type="pres">
      <dgm:prSet presAssocID="{5E7B652F-5D76-49DF-B02A-3A32818D160D}" presName="sibTrans" presStyleCnt="0"/>
      <dgm:spPr/>
    </dgm:pt>
    <dgm:pt modelId="{956BEFD3-FB0E-4508-8308-F2194C94713D}" type="pres">
      <dgm:prSet presAssocID="{41256633-0D75-4FBE-B6DB-4B3A4FE763D5}" presName="compNode" presStyleCnt="0"/>
      <dgm:spPr/>
    </dgm:pt>
    <dgm:pt modelId="{1DF8DC69-C319-47E5-B1E2-31095734D80D}" type="pres">
      <dgm:prSet presAssocID="{41256633-0D75-4FBE-B6DB-4B3A4FE763D5}"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ooks"/>
        </a:ext>
      </dgm:extLst>
    </dgm:pt>
    <dgm:pt modelId="{2C67AD5F-BD23-440B-99E1-BACAFD4AF93A}" type="pres">
      <dgm:prSet presAssocID="{41256633-0D75-4FBE-B6DB-4B3A4FE763D5}" presName="iconSpace" presStyleCnt="0"/>
      <dgm:spPr/>
    </dgm:pt>
    <dgm:pt modelId="{774E8955-C899-49BF-8D50-AFC8A708E596}" type="pres">
      <dgm:prSet presAssocID="{41256633-0D75-4FBE-B6DB-4B3A4FE763D5}" presName="parTx" presStyleLbl="revTx" presStyleIdx="4" presStyleCnt="8">
        <dgm:presLayoutVars>
          <dgm:chMax val="0"/>
          <dgm:chPref val="0"/>
        </dgm:presLayoutVars>
      </dgm:prSet>
      <dgm:spPr/>
    </dgm:pt>
    <dgm:pt modelId="{87F71E44-13A1-4C81-8DF2-5A6F682865A8}" type="pres">
      <dgm:prSet presAssocID="{41256633-0D75-4FBE-B6DB-4B3A4FE763D5}" presName="txSpace" presStyleCnt="0"/>
      <dgm:spPr/>
    </dgm:pt>
    <dgm:pt modelId="{E7010B55-C8A4-4EB0-8A9D-B9B4998FF17A}" type="pres">
      <dgm:prSet presAssocID="{41256633-0D75-4FBE-B6DB-4B3A4FE763D5}" presName="desTx" presStyleLbl="revTx" presStyleIdx="5" presStyleCnt="8">
        <dgm:presLayoutVars/>
      </dgm:prSet>
      <dgm:spPr/>
    </dgm:pt>
    <dgm:pt modelId="{9496D8CD-7B4C-4703-B14A-432750ABD768}" type="pres">
      <dgm:prSet presAssocID="{C5BD9B89-386A-4505-8F14-8AEA2380041B}" presName="sibTrans" presStyleCnt="0"/>
      <dgm:spPr/>
    </dgm:pt>
    <dgm:pt modelId="{A169339F-AB52-4156-BFCA-43908BB381F1}" type="pres">
      <dgm:prSet presAssocID="{E4A050A8-6159-43B3-AD0A-9459CA5E3863}" presName="compNode" presStyleCnt="0"/>
      <dgm:spPr/>
    </dgm:pt>
    <dgm:pt modelId="{106AA5A0-FBD9-48B4-A1C0-70F08770D130}" type="pres">
      <dgm:prSet presAssocID="{E4A050A8-6159-43B3-AD0A-9459CA5E3863}"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Document"/>
        </a:ext>
      </dgm:extLst>
    </dgm:pt>
    <dgm:pt modelId="{8F56C0AB-26B8-4A30-88E7-7198B4DFFDB5}" type="pres">
      <dgm:prSet presAssocID="{E4A050A8-6159-43B3-AD0A-9459CA5E3863}" presName="iconSpace" presStyleCnt="0"/>
      <dgm:spPr/>
    </dgm:pt>
    <dgm:pt modelId="{85B2AAC4-4841-40CB-B2F0-537752C1AF35}" type="pres">
      <dgm:prSet presAssocID="{E4A050A8-6159-43B3-AD0A-9459CA5E3863}" presName="parTx" presStyleLbl="revTx" presStyleIdx="6" presStyleCnt="8">
        <dgm:presLayoutVars>
          <dgm:chMax val="0"/>
          <dgm:chPref val="0"/>
        </dgm:presLayoutVars>
      </dgm:prSet>
      <dgm:spPr/>
    </dgm:pt>
    <dgm:pt modelId="{679EE9BE-2488-4919-89F8-511E97FCFD10}" type="pres">
      <dgm:prSet presAssocID="{E4A050A8-6159-43B3-AD0A-9459CA5E3863}" presName="txSpace" presStyleCnt="0"/>
      <dgm:spPr/>
    </dgm:pt>
    <dgm:pt modelId="{A911B3D1-DCB5-4B0B-B55C-7B2EBC70F4EE}" type="pres">
      <dgm:prSet presAssocID="{E4A050A8-6159-43B3-AD0A-9459CA5E3863}" presName="desTx" presStyleLbl="revTx" presStyleIdx="7" presStyleCnt="8">
        <dgm:presLayoutVars/>
      </dgm:prSet>
      <dgm:spPr/>
    </dgm:pt>
  </dgm:ptLst>
  <dgm:cxnLst>
    <dgm:cxn modelId="{1078BF0B-B663-4199-A2AE-37C6C0C2D058}" srcId="{5904D36B-A740-4F3E-8C7C-154FBF038FEC}" destId="{41256633-0D75-4FBE-B6DB-4B3A4FE763D5}" srcOrd="2" destOrd="0" parTransId="{9C68CC80-069B-49A9-B6D4-5375D0B214F1}" sibTransId="{C5BD9B89-386A-4505-8F14-8AEA2380041B}"/>
    <dgm:cxn modelId="{5B1BFA1C-7F8A-4E31-AE8A-116EB310A21A}" type="presOf" srcId="{E4A050A8-6159-43B3-AD0A-9459CA5E3863}" destId="{85B2AAC4-4841-40CB-B2F0-537752C1AF35}" srcOrd="0" destOrd="0" presId="urn:microsoft.com/office/officeart/2018/5/layout/CenteredIconLabelDescriptionList"/>
    <dgm:cxn modelId="{37C37A3E-A622-47E1-812F-6FF4C8889DB2}" type="presOf" srcId="{10C8476D-494A-4CDD-B32F-172E53131AD3}" destId="{E4AFD165-F1ED-4713-8B6B-9AD757503E77}" srcOrd="0" destOrd="0" presId="urn:microsoft.com/office/officeart/2018/5/layout/CenteredIconLabelDescriptionList"/>
    <dgm:cxn modelId="{41AD6741-A8E8-4164-AEAC-60DDE9A6258B}" srcId="{5904D36B-A740-4F3E-8C7C-154FBF038FEC}" destId="{10C8476D-494A-4CDD-B32F-172E53131AD3}" srcOrd="0" destOrd="0" parTransId="{1F464745-2C6E-4D61-AD0D-2649F5D95D9C}" sibTransId="{73CB2335-C770-455A-89DC-EA5F3257C245}"/>
    <dgm:cxn modelId="{2BFC8F68-68DE-4E54-ACED-5CBCD27B8167}" type="presOf" srcId="{5904D36B-A740-4F3E-8C7C-154FBF038FEC}" destId="{EE6C7048-E873-4319-B954-2B7A5374BD05}" srcOrd="0" destOrd="0" presId="urn:microsoft.com/office/officeart/2018/5/layout/CenteredIconLabelDescriptionList"/>
    <dgm:cxn modelId="{19471276-C137-41DF-A207-45E57FD846B2}" srcId="{5904D36B-A740-4F3E-8C7C-154FBF038FEC}" destId="{CD954BAC-59E4-4CA8-9E4A-E877236B5E8C}" srcOrd="1" destOrd="0" parTransId="{4317F972-96FF-43E3-A535-5D5B75971059}" sibTransId="{5E7B652F-5D76-49DF-B02A-3A32818D160D}"/>
    <dgm:cxn modelId="{11704B59-2EC7-4104-AB84-D87C2079A92A}" srcId="{5904D36B-A740-4F3E-8C7C-154FBF038FEC}" destId="{E4A050A8-6159-43B3-AD0A-9459CA5E3863}" srcOrd="3" destOrd="0" parTransId="{CC92A856-1935-4A34-A71C-D6C7581763E6}" sibTransId="{BFD57641-02CE-42AB-974D-5AEEA7327C2C}"/>
    <dgm:cxn modelId="{33828E8F-5B43-49DF-8166-2CEB79E06C2B}" type="presOf" srcId="{41256633-0D75-4FBE-B6DB-4B3A4FE763D5}" destId="{774E8955-C899-49BF-8D50-AFC8A708E596}" srcOrd="0" destOrd="0" presId="urn:microsoft.com/office/officeart/2018/5/layout/CenteredIconLabelDescriptionList"/>
    <dgm:cxn modelId="{470221BA-1F59-4AFA-B34B-8D891DDA03D2}" srcId="{CD954BAC-59E4-4CA8-9E4A-E877236B5E8C}" destId="{29775C7A-1C8F-4721-9347-B798E636C405}" srcOrd="0" destOrd="0" parTransId="{3E2DC1E5-F2FE-4682-9022-43F862E67C9C}" sibTransId="{D26260F4-6170-4B6C-8D54-6648304AD790}"/>
    <dgm:cxn modelId="{E281F2BF-FEBD-4C14-8582-AB7F9554006F}" type="presOf" srcId="{15A07220-0232-4EF2-B86E-44AAC893E11B}" destId="{09B3CDD9-A67A-4678-A0D0-83FA7B9CE8F8}" srcOrd="0" destOrd="0" presId="urn:microsoft.com/office/officeart/2018/5/layout/CenteredIconLabelDescriptionList"/>
    <dgm:cxn modelId="{A2020ACD-26D3-4291-BDBF-FA57FD366305}" srcId="{10C8476D-494A-4CDD-B32F-172E53131AD3}" destId="{15A07220-0232-4EF2-B86E-44AAC893E11B}" srcOrd="0" destOrd="0" parTransId="{D356E3BF-0241-4815-9034-FFB4D29B35CA}" sibTransId="{C52FFE8E-B229-42AE-AC92-D54BBCE2E44C}"/>
    <dgm:cxn modelId="{1124E1D7-E80E-49C0-B1E5-FFD2BAF7171F}" srcId="{41256633-0D75-4FBE-B6DB-4B3A4FE763D5}" destId="{99B03B3B-AB50-4D7E-B5C8-F0ED541F864B}" srcOrd="0" destOrd="0" parTransId="{E9C550F2-A7EB-4211-A2FA-3BFCE9DA26CC}" sibTransId="{B7A310D8-F6AB-4576-8FEC-2147517B8A72}"/>
    <dgm:cxn modelId="{284082E7-8F30-4113-83D9-851A39B7D583}" type="presOf" srcId="{CD954BAC-59E4-4CA8-9E4A-E877236B5E8C}" destId="{06C52C28-79A1-46CA-8832-18432021C39C}" srcOrd="0" destOrd="0" presId="urn:microsoft.com/office/officeart/2018/5/layout/CenteredIconLabelDescriptionList"/>
    <dgm:cxn modelId="{EC2365E8-0AD5-41C6-AFE7-EC0DA8D88C46}" type="presOf" srcId="{99B03B3B-AB50-4D7E-B5C8-F0ED541F864B}" destId="{E7010B55-C8A4-4EB0-8A9D-B9B4998FF17A}" srcOrd="0" destOrd="0" presId="urn:microsoft.com/office/officeart/2018/5/layout/CenteredIconLabelDescriptionList"/>
    <dgm:cxn modelId="{B14E15FD-D197-44D1-BC14-BB9864121344}" type="presOf" srcId="{29775C7A-1C8F-4721-9347-B798E636C405}" destId="{8FDBDD84-CE74-4B73-81F0-B83169703C70}" srcOrd="0" destOrd="0" presId="urn:microsoft.com/office/officeart/2018/5/layout/CenteredIconLabelDescriptionList"/>
    <dgm:cxn modelId="{A0A0D921-7067-4EF5-A7A0-782C8F881FD2}" type="presParOf" srcId="{EE6C7048-E873-4319-B954-2B7A5374BD05}" destId="{7B98D8FD-3C24-4C8F-94FC-3C726698AAAB}" srcOrd="0" destOrd="0" presId="urn:microsoft.com/office/officeart/2018/5/layout/CenteredIconLabelDescriptionList"/>
    <dgm:cxn modelId="{D5C2C1EB-9F43-4493-A600-4078F1324292}" type="presParOf" srcId="{7B98D8FD-3C24-4C8F-94FC-3C726698AAAB}" destId="{1AB709B7-9C06-4CD0-9A5C-FAD951D6BDD5}" srcOrd="0" destOrd="0" presId="urn:microsoft.com/office/officeart/2018/5/layout/CenteredIconLabelDescriptionList"/>
    <dgm:cxn modelId="{3A2A698D-CFED-4A82-B84C-20AC157694DB}" type="presParOf" srcId="{7B98D8FD-3C24-4C8F-94FC-3C726698AAAB}" destId="{A8C8D444-4CCE-4FF1-9F08-9D58F8E8E986}" srcOrd="1" destOrd="0" presId="urn:microsoft.com/office/officeart/2018/5/layout/CenteredIconLabelDescriptionList"/>
    <dgm:cxn modelId="{52E5CFB0-BBF9-459E-BFCF-D16213DB5ECE}" type="presParOf" srcId="{7B98D8FD-3C24-4C8F-94FC-3C726698AAAB}" destId="{E4AFD165-F1ED-4713-8B6B-9AD757503E77}" srcOrd="2" destOrd="0" presId="urn:microsoft.com/office/officeart/2018/5/layout/CenteredIconLabelDescriptionList"/>
    <dgm:cxn modelId="{7AC5D10D-0C24-4812-9E85-5357751587FD}" type="presParOf" srcId="{7B98D8FD-3C24-4C8F-94FC-3C726698AAAB}" destId="{978432BF-6260-4036-8E11-2DF1CA46F523}" srcOrd="3" destOrd="0" presId="urn:microsoft.com/office/officeart/2018/5/layout/CenteredIconLabelDescriptionList"/>
    <dgm:cxn modelId="{DC22F776-0061-4E2E-8C34-6984A6AC6C6C}" type="presParOf" srcId="{7B98D8FD-3C24-4C8F-94FC-3C726698AAAB}" destId="{09B3CDD9-A67A-4678-A0D0-83FA7B9CE8F8}" srcOrd="4" destOrd="0" presId="urn:microsoft.com/office/officeart/2018/5/layout/CenteredIconLabelDescriptionList"/>
    <dgm:cxn modelId="{49AB99A3-7739-42D5-B244-BAC86D6D1DE3}" type="presParOf" srcId="{EE6C7048-E873-4319-B954-2B7A5374BD05}" destId="{E3C6DF5E-8A80-4794-A015-54C29A9D8833}" srcOrd="1" destOrd="0" presId="urn:microsoft.com/office/officeart/2018/5/layout/CenteredIconLabelDescriptionList"/>
    <dgm:cxn modelId="{DBD17762-D2AD-42A4-9878-2FBB3D654E6E}" type="presParOf" srcId="{EE6C7048-E873-4319-B954-2B7A5374BD05}" destId="{2BE56C91-2103-4DBB-8E02-B046BCEEB8A1}" srcOrd="2" destOrd="0" presId="urn:microsoft.com/office/officeart/2018/5/layout/CenteredIconLabelDescriptionList"/>
    <dgm:cxn modelId="{D4087A3C-830A-4B1B-A2C0-7672046D4869}" type="presParOf" srcId="{2BE56C91-2103-4DBB-8E02-B046BCEEB8A1}" destId="{9470BEB0-29A2-49EC-98D8-BF770BD0E627}" srcOrd="0" destOrd="0" presId="urn:microsoft.com/office/officeart/2018/5/layout/CenteredIconLabelDescriptionList"/>
    <dgm:cxn modelId="{C1326213-38F2-4D8F-BFB8-1C9096C720CF}" type="presParOf" srcId="{2BE56C91-2103-4DBB-8E02-B046BCEEB8A1}" destId="{2B0712AF-C3CB-413E-BD5F-2D9C202FBE27}" srcOrd="1" destOrd="0" presId="urn:microsoft.com/office/officeart/2018/5/layout/CenteredIconLabelDescriptionList"/>
    <dgm:cxn modelId="{0232907A-85FB-4B73-A8D2-4F98A43520B4}" type="presParOf" srcId="{2BE56C91-2103-4DBB-8E02-B046BCEEB8A1}" destId="{06C52C28-79A1-46CA-8832-18432021C39C}" srcOrd="2" destOrd="0" presId="urn:microsoft.com/office/officeart/2018/5/layout/CenteredIconLabelDescriptionList"/>
    <dgm:cxn modelId="{ADBB5AFE-CD1F-4500-A131-0F257805C926}" type="presParOf" srcId="{2BE56C91-2103-4DBB-8E02-B046BCEEB8A1}" destId="{36BE0A79-D11B-49A9-817D-76CC5F9D592F}" srcOrd="3" destOrd="0" presId="urn:microsoft.com/office/officeart/2018/5/layout/CenteredIconLabelDescriptionList"/>
    <dgm:cxn modelId="{3E3339C6-E4B4-4838-AC0F-72EAAD038F91}" type="presParOf" srcId="{2BE56C91-2103-4DBB-8E02-B046BCEEB8A1}" destId="{8FDBDD84-CE74-4B73-81F0-B83169703C70}" srcOrd="4" destOrd="0" presId="urn:microsoft.com/office/officeart/2018/5/layout/CenteredIconLabelDescriptionList"/>
    <dgm:cxn modelId="{9FA1E6CB-53E2-4CFB-9353-490117FE22B8}" type="presParOf" srcId="{EE6C7048-E873-4319-B954-2B7A5374BD05}" destId="{C05B9724-E1F9-462A-9498-DAB2306913FF}" srcOrd="3" destOrd="0" presId="urn:microsoft.com/office/officeart/2018/5/layout/CenteredIconLabelDescriptionList"/>
    <dgm:cxn modelId="{02EBC1A3-88B9-485B-87DB-71741B5967BC}" type="presParOf" srcId="{EE6C7048-E873-4319-B954-2B7A5374BD05}" destId="{956BEFD3-FB0E-4508-8308-F2194C94713D}" srcOrd="4" destOrd="0" presId="urn:microsoft.com/office/officeart/2018/5/layout/CenteredIconLabelDescriptionList"/>
    <dgm:cxn modelId="{C720D0DD-FEC5-4053-A3D4-56D253CC2112}" type="presParOf" srcId="{956BEFD3-FB0E-4508-8308-F2194C94713D}" destId="{1DF8DC69-C319-47E5-B1E2-31095734D80D}" srcOrd="0" destOrd="0" presId="urn:microsoft.com/office/officeart/2018/5/layout/CenteredIconLabelDescriptionList"/>
    <dgm:cxn modelId="{1588D969-BAAE-44C7-8BD3-969E067C46D3}" type="presParOf" srcId="{956BEFD3-FB0E-4508-8308-F2194C94713D}" destId="{2C67AD5F-BD23-440B-99E1-BACAFD4AF93A}" srcOrd="1" destOrd="0" presId="urn:microsoft.com/office/officeart/2018/5/layout/CenteredIconLabelDescriptionList"/>
    <dgm:cxn modelId="{B57AE514-392F-4016-932C-4A8CF375CB6F}" type="presParOf" srcId="{956BEFD3-FB0E-4508-8308-F2194C94713D}" destId="{774E8955-C899-49BF-8D50-AFC8A708E596}" srcOrd="2" destOrd="0" presId="urn:microsoft.com/office/officeart/2018/5/layout/CenteredIconLabelDescriptionList"/>
    <dgm:cxn modelId="{D86EE2AF-6942-41FD-AE20-5BEF40A10827}" type="presParOf" srcId="{956BEFD3-FB0E-4508-8308-F2194C94713D}" destId="{87F71E44-13A1-4C81-8DF2-5A6F682865A8}" srcOrd="3" destOrd="0" presId="urn:microsoft.com/office/officeart/2018/5/layout/CenteredIconLabelDescriptionList"/>
    <dgm:cxn modelId="{8EEE833D-BFA2-43D1-A2DF-D2FD86362111}" type="presParOf" srcId="{956BEFD3-FB0E-4508-8308-F2194C94713D}" destId="{E7010B55-C8A4-4EB0-8A9D-B9B4998FF17A}" srcOrd="4" destOrd="0" presId="urn:microsoft.com/office/officeart/2018/5/layout/CenteredIconLabelDescriptionList"/>
    <dgm:cxn modelId="{78581011-5161-4EFA-B24D-D2D840F93984}" type="presParOf" srcId="{EE6C7048-E873-4319-B954-2B7A5374BD05}" destId="{9496D8CD-7B4C-4703-B14A-432750ABD768}" srcOrd="5" destOrd="0" presId="urn:microsoft.com/office/officeart/2018/5/layout/CenteredIconLabelDescriptionList"/>
    <dgm:cxn modelId="{1F7F8C51-78D2-4E96-91DD-F10D7BEB8BA3}" type="presParOf" srcId="{EE6C7048-E873-4319-B954-2B7A5374BD05}" destId="{A169339F-AB52-4156-BFCA-43908BB381F1}" srcOrd="6" destOrd="0" presId="urn:microsoft.com/office/officeart/2018/5/layout/CenteredIconLabelDescriptionList"/>
    <dgm:cxn modelId="{CF18738E-6276-46BD-B697-F7E98FC394D7}" type="presParOf" srcId="{A169339F-AB52-4156-BFCA-43908BB381F1}" destId="{106AA5A0-FBD9-48B4-A1C0-70F08770D130}" srcOrd="0" destOrd="0" presId="urn:microsoft.com/office/officeart/2018/5/layout/CenteredIconLabelDescriptionList"/>
    <dgm:cxn modelId="{87F5DDDB-BA3A-4999-A4FD-412E386592EA}" type="presParOf" srcId="{A169339F-AB52-4156-BFCA-43908BB381F1}" destId="{8F56C0AB-26B8-4A30-88E7-7198B4DFFDB5}" srcOrd="1" destOrd="0" presId="urn:microsoft.com/office/officeart/2018/5/layout/CenteredIconLabelDescriptionList"/>
    <dgm:cxn modelId="{57A135C9-99B6-4177-A760-4E7A94FF4D02}" type="presParOf" srcId="{A169339F-AB52-4156-BFCA-43908BB381F1}" destId="{85B2AAC4-4841-40CB-B2F0-537752C1AF35}" srcOrd="2" destOrd="0" presId="urn:microsoft.com/office/officeart/2018/5/layout/CenteredIconLabelDescriptionList"/>
    <dgm:cxn modelId="{FBC2D7DF-FE57-475B-87F7-9E6B2AC75BA5}" type="presParOf" srcId="{A169339F-AB52-4156-BFCA-43908BB381F1}" destId="{679EE9BE-2488-4919-89F8-511E97FCFD10}" srcOrd="3" destOrd="0" presId="urn:microsoft.com/office/officeart/2018/5/layout/CenteredIconLabelDescriptionList"/>
    <dgm:cxn modelId="{62EE3F2F-AEEA-4F27-BB72-93DC00670287}" type="presParOf" srcId="{A169339F-AB52-4156-BFCA-43908BB381F1}" destId="{A911B3D1-DCB5-4B0B-B55C-7B2EBC70F4EE}" srcOrd="4" destOrd="0" presId="urn:microsoft.com/office/officeart/2018/5/layout/CenteredIconLabelDescrip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631DF9-2202-47A8-B6BC-5F8D5D4F7ADC}">
      <dsp:nvSpPr>
        <dsp:cNvPr id="0" name=""/>
        <dsp:cNvSpPr/>
      </dsp:nvSpPr>
      <dsp:spPr>
        <a:xfrm>
          <a:off x="0" y="6826"/>
          <a:ext cx="10515600" cy="791505"/>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US" sz="3300" b="1" kern="1200"/>
            <a:t>Disobedient</a:t>
          </a:r>
          <a:endParaRPr lang="en-US" sz="3300" kern="1200"/>
        </a:p>
      </dsp:txBody>
      <dsp:txXfrm>
        <a:off x="38638" y="45464"/>
        <a:ext cx="10438324" cy="714229"/>
      </dsp:txXfrm>
    </dsp:sp>
    <dsp:sp modelId="{EE0CC826-D5DA-4637-ADCB-76B2E477CD69}">
      <dsp:nvSpPr>
        <dsp:cNvPr id="0" name=""/>
        <dsp:cNvSpPr/>
      </dsp:nvSpPr>
      <dsp:spPr>
        <a:xfrm>
          <a:off x="0" y="893371"/>
          <a:ext cx="10515600" cy="791505"/>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US" sz="3300" b="1" kern="1200"/>
            <a:t>Violent</a:t>
          </a:r>
          <a:endParaRPr lang="en-US" sz="3300" kern="1200"/>
        </a:p>
      </dsp:txBody>
      <dsp:txXfrm>
        <a:off x="38638" y="932009"/>
        <a:ext cx="10438324" cy="714229"/>
      </dsp:txXfrm>
    </dsp:sp>
    <dsp:sp modelId="{F08926D5-186C-4FC8-AC24-822D99507EBF}">
      <dsp:nvSpPr>
        <dsp:cNvPr id="0" name=""/>
        <dsp:cNvSpPr/>
      </dsp:nvSpPr>
      <dsp:spPr>
        <a:xfrm>
          <a:off x="0" y="1779916"/>
          <a:ext cx="10515600" cy="791505"/>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US" sz="3300" b="1" kern="1200"/>
            <a:t>Abusive</a:t>
          </a:r>
          <a:endParaRPr lang="en-US" sz="3300" kern="1200"/>
        </a:p>
      </dsp:txBody>
      <dsp:txXfrm>
        <a:off x="38638" y="1818554"/>
        <a:ext cx="10438324" cy="714229"/>
      </dsp:txXfrm>
    </dsp:sp>
    <dsp:sp modelId="{174BD779-7354-4CD9-940A-9825CDE61BC8}">
      <dsp:nvSpPr>
        <dsp:cNvPr id="0" name=""/>
        <dsp:cNvSpPr/>
      </dsp:nvSpPr>
      <dsp:spPr>
        <a:xfrm>
          <a:off x="0" y="2666461"/>
          <a:ext cx="10515600" cy="791505"/>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US" sz="3300" b="1" kern="1200" dirty="0"/>
            <a:t>Uncontrollable</a:t>
          </a:r>
          <a:endParaRPr lang="en-US" sz="3300" kern="1200" dirty="0"/>
        </a:p>
      </dsp:txBody>
      <dsp:txXfrm>
        <a:off x="38638" y="2705099"/>
        <a:ext cx="10438324" cy="714229"/>
      </dsp:txXfrm>
    </dsp:sp>
    <dsp:sp modelId="{1C9A84AD-C679-48C1-9465-8532C27A6AF7}">
      <dsp:nvSpPr>
        <dsp:cNvPr id="0" name=""/>
        <dsp:cNvSpPr/>
      </dsp:nvSpPr>
      <dsp:spPr>
        <a:xfrm>
          <a:off x="0" y="3559833"/>
          <a:ext cx="10515600" cy="791505"/>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US" sz="3300" b="1" kern="1200" dirty="0"/>
            <a:t>Disruptive</a:t>
          </a:r>
          <a:endParaRPr lang="en-US" sz="3300" kern="1200" dirty="0"/>
        </a:p>
      </dsp:txBody>
      <dsp:txXfrm>
        <a:off x="38638" y="3598471"/>
        <a:ext cx="10438324" cy="71422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9BB97D-0653-4A58-837A-AA66C03DDF4E}">
      <dsp:nvSpPr>
        <dsp:cNvPr id="0" name=""/>
        <dsp:cNvSpPr/>
      </dsp:nvSpPr>
      <dsp:spPr>
        <a:xfrm>
          <a:off x="245398" y="1393497"/>
          <a:ext cx="955905" cy="1245626"/>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0F7AFAE-C4E7-4A2A-B8D4-EB2202EA3072}">
      <dsp:nvSpPr>
        <dsp:cNvPr id="0" name=""/>
        <dsp:cNvSpPr/>
      </dsp:nvSpPr>
      <dsp:spPr>
        <a:xfrm>
          <a:off x="487548" y="1780507"/>
          <a:ext cx="471606" cy="47160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B585FC1-C791-4D4A-AF41-DEF1AE6CC436}">
      <dsp:nvSpPr>
        <dsp:cNvPr id="0" name=""/>
        <dsp:cNvSpPr/>
      </dsp:nvSpPr>
      <dsp:spPr>
        <a:xfrm>
          <a:off x="1304147" y="1393497"/>
          <a:ext cx="1916626" cy="12456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100000"/>
            </a:lnSpc>
            <a:spcBef>
              <a:spcPct val="0"/>
            </a:spcBef>
            <a:spcAft>
              <a:spcPct val="35000"/>
            </a:spcAft>
            <a:buNone/>
          </a:pPr>
          <a:r>
            <a:rPr lang="en-US" sz="1800" b="1" kern="1200" dirty="0"/>
            <a:t>Documentation is not required in order to invoke the TAL.</a:t>
          </a:r>
          <a:endParaRPr lang="en-US" sz="1200" kern="1200" dirty="0"/>
        </a:p>
      </dsp:txBody>
      <dsp:txXfrm>
        <a:off x="1304147" y="1393497"/>
        <a:ext cx="1916626" cy="1245626"/>
      </dsp:txXfrm>
    </dsp:sp>
    <dsp:sp modelId="{BFDFB94D-9A19-4ED1-9625-8431EF21F00F}">
      <dsp:nvSpPr>
        <dsp:cNvPr id="0" name=""/>
        <dsp:cNvSpPr/>
      </dsp:nvSpPr>
      <dsp:spPr>
        <a:xfrm>
          <a:off x="3554732" y="1474113"/>
          <a:ext cx="1010099" cy="1084393"/>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4A52CD1-95C2-41A9-BA06-62C76C1628A0}">
      <dsp:nvSpPr>
        <dsp:cNvPr id="0" name=""/>
        <dsp:cNvSpPr/>
      </dsp:nvSpPr>
      <dsp:spPr>
        <a:xfrm>
          <a:off x="3823978" y="1780507"/>
          <a:ext cx="471606" cy="471606"/>
        </a:xfrm>
        <a:prstGeom prst="rect">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AFB5455-DC07-4ABC-A170-4839AEBA6FE3}">
      <dsp:nvSpPr>
        <dsp:cNvPr id="0" name=""/>
        <dsp:cNvSpPr/>
      </dsp:nvSpPr>
      <dsp:spPr>
        <a:xfrm>
          <a:off x="4640578" y="1504881"/>
          <a:ext cx="1916626" cy="10228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11200">
            <a:lnSpc>
              <a:spcPct val="100000"/>
            </a:lnSpc>
            <a:spcBef>
              <a:spcPct val="0"/>
            </a:spcBef>
            <a:spcAft>
              <a:spcPct val="35000"/>
            </a:spcAft>
            <a:buNone/>
          </a:pPr>
          <a:r>
            <a:rPr lang="en-US" sz="1600" b="1" kern="1200" dirty="0"/>
            <a:t>Teachers shall set and enforce reasonable classroom rules and work with parents and school personnel to solve discipline problems</a:t>
          </a:r>
          <a:r>
            <a:rPr lang="en-US" sz="1400" b="1" kern="1200" dirty="0"/>
            <a:t>.   </a:t>
          </a:r>
          <a:endParaRPr lang="en-US" sz="1400" kern="1200" dirty="0"/>
        </a:p>
      </dsp:txBody>
      <dsp:txXfrm>
        <a:off x="4640578" y="1504881"/>
        <a:ext cx="1916626" cy="1022857"/>
      </dsp:txXfrm>
    </dsp:sp>
    <dsp:sp modelId="{E56FB4E3-0B6A-4A1B-9330-7A92F1352491}">
      <dsp:nvSpPr>
        <dsp:cNvPr id="0" name=""/>
        <dsp:cNvSpPr/>
      </dsp:nvSpPr>
      <dsp:spPr>
        <a:xfrm>
          <a:off x="6891162" y="1484712"/>
          <a:ext cx="923608" cy="1063195"/>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C9B518C-EE39-417C-BEAC-81D2129F9539}">
      <dsp:nvSpPr>
        <dsp:cNvPr id="0" name=""/>
        <dsp:cNvSpPr/>
      </dsp:nvSpPr>
      <dsp:spPr>
        <a:xfrm>
          <a:off x="7117163" y="1780507"/>
          <a:ext cx="471606" cy="47160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2B6C449-64B2-4683-ABA4-679E9C44C658}">
      <dsp:nvSpPr>
        <dsp:cNvPr id="0" name=""/>
        <dsp:cNvSpPr/>
      </dsp:nvSpPr>
      <dsp:spPr>
        <a:xfrm>
          <a:off x="7933763" y="1459546"/>
          <a:ext cx="1916626" cy="11135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11200">
            <a:lnSpc>
              <a:spcPct val="100000"/>
            </a:lnSpc>
            <a:spcBef>
              <a:spcPct val="0"/>
            </a:spcBef>
            <a:spcAft>
              <a:spcPct val="35000"/>
            </a:spcAft>
            <a:buNone/>
          </a:pPr>
          <a:r>
            <a:rPr lang="en-US" sz="1600" b="1" kern="1200" dirty="0"/>
            <a:t>A Teacher removing 25% of his/her class shall be required to complete training to improve classroom management</a:t>
          </a:r>
          <a:r>
            <a:rPr lang="en-US" sz="1400" kern="1200" dirty="0"/>
            <a:t>.</a:t>
          </a:r>
        </a:p>
      </dsp:txBody>
      <dsp:txXfrm>
        <a:off x="7933763" y="1459546"/>
        <a:ext cx="1916626" cy="111352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B709B7-9C06-4CD0-9A5C-FAD951D6BDD5}">
      <dsp:nvSpPr>
        <dsp:cNvPr id="0" name=""/>
        <dsp:cNvSpPr/>
      </dsp:nvSpPr>
      <dsp:spPr>
        <a:xfrm>
          <a:off x="849135" y="1162618"/>
          <a:ext cx="881507" cy="881507"/>
        </a:xfrm>
        <a:prstGeom prst="rect">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4AFD165-F1ED-4713-8B6B-9AD757503E77}">
      <dsp:nvSpPr>
        <dsp:cNvPr id="0" name=""/>
        <dsp:cNvSpPr/>
      </dsp:nvSpPr>
      <dsp:spPr>
        <a:xfrm>
          <a:off x="5425" y="2162324"/>
          <a:ext cx="2518593" cy="6611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defRPr b="1"/>
          </a:pPr>
          <a:r>
            <a:rPr lang="en-US" sz="1400" kern="1200"/>
            <a:t> Request and receive immediate assistance if a student becomes uncontrollable. </a:t>
          </a:r>
        </a:p>
      </dsp:txBody>
      <dsp:txXfrm>
        <a:off x="5425" y="2162324"/>
        <a:ext cx="2518593" cy="661130"/>
      </dsp:txXfrm>
    </dsp:sp>
    <dsp:sp modelId="{09B3CDD9-A67A-4678-A0D0-83FA7B9CE8F8}">
      <dsp:nvSpPr>
        <dsp:cNvPr id="0" name=""/>
        <dsp:cNvSpPr/>
      </dsp:nvSpPr>
      <dsp:spPr>
        <a:xfrm>
          <a:off x="5425" y="2862617"/>
          <a:ext cx="2518593" cy="2921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pPr>
          <a:endParaRPr lang="en-US" sz="1100" kern="1200"/>
        </a:p>
      </dsp:txBody>
      <dsp:txXfrm>
        <a:off x="5425" y="2862617"/>
        <a:ext cx="2518593" cy="292102"/>
      </dsp:txXfrm>
    </dsp:sp>
    <dsp:sp modelId="{9470BEB0-29A2-49EC-98D8-BF770BD0E627}">
      <dsp:nvSpPr>
        <dsp:cNvPr id="0" name=""/>
        <dsp:cNvSpPr/>
      </dsp:nvSpPr>
      <dsp:spPr>
        <a:xfrm>
          <a:off x="3783315" y="1196617"/>
          <a:ext cx="881507" cy="88150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6C52C28-79A1-46CA-8832-18432021C39C}">
      <dsp:nvSpPr>
        <dsp:cNvPr id="0" name=""/>
        <dsp:cNvSpPr/>
      </dsp:nvSpPr>
      <dsp:spPr>
        <a:xfrm>
          <a:off x="2964772" y="2162324"/>
          <a:ext cx="2518593" cy="6611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defRPr b="1"/>
          </a:pPr>
          <a:r>
            <a:rPr lang="en-US" sz="1400" kern="1200"/>
            <a:t> Press charges if there is a reason to believe a crime has been committed. </a:t>
          </a:r>
        </a:p>
      </dsp:txBody>
      <dsp:txXfrm>
        <a:off x="2964772" y="2162324"/>
        <a:ext cx="2518593" cy="661130"/>
      </dsp:txXfrm>
    </dsp:sp>
    <dsp:sp modelId="{8FDBDD84-CE74-4B73-81F0-B83169703C70}">
      <dsp:nvSpPr>
        <dsp:cNvPr id="0" name=""/>
        <dsp:cNvSpPr/>
      </dsp:nvSpPr>
      <dsp:spPr>
        <a:xfrm>
          <a:off x="2964772" y="2862617"/>
          <a:ext cx="2518593" cy="2921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pPr>
          <a:endParaRPr lang="en-US" sz="1100" kern="1200"/>
        </a:p>
      </dsp:txBody>
      <dsp:txXfrm>
        <a:off x="2964772" y="2862617"/>
        <a:ext cx="2518593" cy="292102"/>
      </dsp:txXfrm>
    </dsp:sp>
    <dsp:sp modelId="{1DF8DC69-C319-47E5-B1E2-31095734D80D}">
      <dsp:nvSpPr>
        <dsp:cNvPr id="0" name=""/>
        <dsp:cNvSpPr/>
      </dsp:nvSpPr>
      <dsp:spPr>
        <a:xfrm>
          <a:off x="6742663" y="1196617"/>
          <a:ext cx="881507" cy="88150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74E8955-C899-49BF-8D50-AFC8A708E596}">
      <dsp:nvSpPr>
        <dsp:cNvPr id="0" name=""/>
        <dsp:cNvSpPr/>
      </dsp:nvSpPr>
      <dsp:spPr>
        <a:xfrm>
          <a:off x="5924120" y="2162324"/>
          <a:ext cx="2518593" cy="6611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defRPr b="1"/>
          </a:pPr>
          <a:r>
            <a:rPr lang="en-US" sz="1400" kern="1200"/>
            <a:t>Request and receive training in classroom management</a:t>
          </a:r>
        </a:p>
      </dsp:txBody>
      <dsp:txXfrm>
        <a:off x="5924120" y="2162324"/>
        <a:ext cx="2518593" cy="661130"/>
      </dsp:txXfrm>
    </dsp:sp>
    <dsp:sp modelId="{E7010B55-C8A4-4EB0-8A9D-B9B4998FF17A}">
      <dsp:nvSpPr>
        <dsp:cNvPr id="0" name=""/>
        <dsp:cNvSpPr/>
      </dsp:nvSpPr>
      <dsp:spPr>
        <a:xfrm>
          <a:off x="5924120" y="2862617"/>
          <a:ext cx="2518593" cy="2921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pPr>
          <a:endParaRPr lang="en-US" sz="1100" kern="1200"/>
        </a:p>
      </dsp:txBody>
      <dsp:txXfrm>
        <a:off x="5924120" y="2862617"/>
        <a:ext cx="2518593" cy="292102"/>
      </dsp:txXfrm>
    </dsp:sp>
    <dsp:sp modelId="{106AA5A0-FBD9-48B4-A1C0-70F08770D130}">
      <dsp:nvSpPr>
        <dsp:cNvPr id="0" name=""/>
        <dsp:cNvSpPr/>
      </dsp:nvSpPr>
      <dsp:spPr>
        <a:xfrm>
          <a:off x="9702011" y="1196617"/>
          <a:ext cx="881507" cy="881507"/>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5B2AAC4-4841-40CB-B2F0-537752C1AF35}">
      <dsp:nvSpPr>
        <dsp:cNvPr id="0" name=""/>
        <dsp:cNvSpPr/>
      </dsp:nvSpPr>
      <dsp:spPr>
        <a:xfrm>
          <a:off x="8883468" y="2162324"/>
          <a:ext cx="2518593" cy="6611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defRPr b="1"/>
          </a:pPr>
          <a:r>
            <a:rPr lang="en-US" sz="1400" kern="1200"/>
            <a:t> Request and receive information about the disposition of a referral.</a:t>
          </a:r>
        </a:p>
      </dsp:txBody>
      <dsp:txXfrm>
        <a:off x="8883468" y="2162324"/>
        <a:ext cx="2518593" cy="661130"/>
      </dsp:txXfrm>
    </dsp:sp>
    <dsp:sp modelId="{A911B3D1-DCB5-4B0B-B55C-7B2EBC70F4EE}">
      <dsp:nvSpPr>
        <dsp:cNvPr id="0" name=""/>
        <dsp:cNvSpPr/>
      </dsp:nvSpPr>
      <dsp:spPr>
        <a:xfrm>
          <a:off x="8883468" y="2862617"/>
          <a:ext cx="2518593" cy="292102"/>
        </a:xfrm>
        <a:prstGeom prst="rect">
          <a:avLst/>
        </a:prstGeom>
        <a:noFill/>
        <a:ln>
          <a:noFill/>
        </a:ln>
        <a:effectLst/>
      </dsp:spPr>
      <dsp:style>
        <a:lnRef idx="0">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3.xml><?xml version="1.0" encoding="utf-8"?>
<dgm:layoutDef xmlns:dgm="http://schemas.openxmlformats.org/drawingml/2006/diagram" xmlns:a="http://schemas.openxmlformats.org/drawingml/2006/main" uniqueId="urn:microsoft.com/office/officeart/2018/5/layout/CenteredIconLabelDescriptionList">
  <dgm:title val="Centered 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ctrX" for="ch" forName="iconRect" refType="w" fact="0.5"/>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4C44F-A09C-499C-83F9-53CFB326208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321D4EA-6D04-44FE-A128-B945FE37FEA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C6DCD1A-7DBE-4C38-8D43-B5A01D531BAC}"/>
              </a:ext>
            </a:extLst>
          </p:cNvPr>
          <p:cNvSpPr>
            <a:spLocks noGrp="1"/>
          </p:cNvSpPr>
          <p:nvPr>
            <p:ph type="dt" sz="half" idx="10"/>
          </p:nvPr>
        </p:nvSpPr>
        <p:spPr/>
        <p:txBody>
          <a:bodyPr/>
          <a:lstStyle/>
          <a:p>
            <a:fld id="{A2927C60-5644-44AE-8C34-1A68B022D979}" type="datetimeFigureOut">
              <a:rPr lang="en-US" smtClean="0"/>
              <a:t>6/18/2020</a:t>
            </a:fld>
            <a:endParaRPr lang="en-US"/>
          </a:p>
        </p:txBody>
      </p:sp>
      <p:sp>
        <p:nvSpPr>
          <p:cNvPr id="5" name="Footer Placeholder 4">
            <a:extLst>
              <a:ext uri="{FF2B5EF4-FFF2-40B4-BE49-F238E27FC236}">
                <a16:creationId xmlns:a16="http://schemas.microsoft.com/office/drawing/2014/main" id="{8074F5D8-ABED-4C93-9352-FE6A1A9018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CE13AB-9957-41DF-ACAB-71E95CC308A9}"/>
              </a:ext>
            </a:extLst>
          </p:cNvPr>
          <p:cNvSpPr>
            <a:spLocks noGrp="1"/>
          </p:cNvSpPr>
          <p:nvPr>
            <p:ph type="sldNum" sz="quarter" idx="12"/>
          </p:nvPr>
        </p:nvSpPr>
        <p:spPr/>
        <p:txBody>
          <a:bodyPr/>
          <a:lstStyle/>
          <a:p>
            <a:fld id="{6D57647D-D1C7-47DE-9589-A9B20DB82257}" type="slidenum">
              <a:rPr lang="en-US" smtClean="0"/>
              <a:t>‹#›</a:t>
            </a:fld>
            <a:endParaRPr lang="en-US"/>
          </a:p>
        </p:txBody>
      </p:sp>
    </p:spTree>
    <p:extLst>
      <p:ext uri="{BB962C8B-B14F-4D97-AF65-F5344CB8AC3E}">
        <p14:creationId xmlns:p14="http://schemas.microsoft.com/office/powerpoint/2010/main" val="29146758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759B0A-B39C-476E-BECF-8DFEC9946F3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5B09C64-4369-47ED-9BA3-5588DCDD5FE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068799-5D72-4E5D-95AD-3D8738CBD345}"/>
              </a:ext>
            </a:extLst>
          </p:cNvPr>
          <p:cNvSpPr>
            <a:spLocks noGrp="1"/>
          </p:cNvSpPr>
          <p:nvPr>
            <p:ph type="dt" sz="half" idx="10"/>
          </p:nvPr>
        </p:nvSpPr>
        <p:spPr/>
        <p:txBody>
          <a:bodyPr/>
          <a:lstStyle/>
          <a:p>
            <a:fld id="{A2927C60-5644-44AE-8C34-1A68B022D979}" type="datetimeFigureOut">
              <a:rPr lang="en-US" smtClean="0"/>
              <a:t>6/18/2020</a:t>
            </a:fld>
            <a:endParaRPr lang="en-US"/>
          </a:p>
        </p:txBody>
      </p:sp>
      <p:sp>
        <p:nvSpPr>
          <p:cNvPr id="5" name="Footer Placeholder 4">
            <a:extLst>
              <a:ext uri="{FF2B5EF4-FFF2-40B4-BE49-F238E27FC236}">
                <a16:creationId xmlns:a16="http://schemas.microsoft.com/office/drawing/2014/main" id="{D7C33040-646B-46DF-A5BC-0AFCDE19D6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5CC73C-845E-4E92-BBE0-878D528BC1CF}"/>
              </a:ext>
            </a:extLst>
          </p:cNvPr>
          <p:cNvSpPr>
            <a:spLocks noGrp="1"/>
          </p:cNvSpPr>
          <p:nvPr>
            <p:ph type="sldNum" sz="quarter" idx="12"/>
          </p:nvPr>
        </p:nvSpPr>
        <p:spPr/>
        <p:txBody>
          <a:bodyPr/>
          <a:lstStyle/>
          <a:p>
            <a:fld id="{6D57647D-D1C7-47DE-9589-A9B20DB82257}" type="slidenum">
              <a:rPr lang="en-US" smtClean="0"/>
              <a:t>‹#›</a:t>
            </a:fld>
            <a:endParaRPr lang="en-US"/>
          </a:p>
        </p:txBody>
      </p:sp>
    </p:spTree>
    <p:extLst>
      <p:ext uri="{BB962C8B-B14F-4D97-AF65-F5344CB8AC3E}">
        <p14:creationId xmlns:p14="http://schemas.microsoft.com/office/powerpoint/2010/main" val="1286008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AD34C86-346F-4225-8236-8ECA0A419A7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7AF497E-3CF5-444B-9C1F-2B9578F5994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C8B156-457D-447F-BA85-E6C40272CDEF}"/>
              </a:ext>
            </a:extLst>
          </p:cNvPr>
          <p:cNvSpPr>
            <a:spLocks noGrp="1"/>
          </p:cNvSpPr>
          <p:nvPr>
            <p:ph type="dt" sz="half" idx="10"/>
          </p:nvPr>
        </p:nvSpPr>
        <p:spPr/>
        <p:txBody>
          <a:bodyPr/>
          <a:lstStyle/>
          <a:p>
            <a:fld id="{A2927C60-5644-44AE-8C34-1A68B022D979}" type="datetimeFigureOut">
              <a:rPr lang="en-US" smtClean="0"/>
              <a:t>6/18/2020</a:t>
            </a:fld>
            <a:endParaRPr lang="en-US"/>
          </a:p>
        </p:txBody>
      </p:sp>
      <p:sp>
        <p:nvSpPr>
          <p:cNvPr id="5" name="Footer Placeholder 4">
            <a:extLst>
              <a:ext uri="{FF2B5EF4-FFF2-40B4-BE49-F238E27FC236}">
                <a16:creationId xmlns:a16="http://schemas.microsoft.com/office/drawing/2014/main" id="{1280B172-229B-4762-9AD3-A6796CD7EA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19842F-4D9E-47AB-AD32-7E82F27C490F}"/>
              </a:ext>
            </a:extLst>
          </p:cNvPr>
          <p:cNvSpPr>
            <a:spLocks noGrp="1"/>
          </p:cNvSpPr>
          <p:nvPr>
            <p:ph type="sldNum" sz="quarter" idx="12"/>
          </p:nvPr>
        </p:nvSpPr>
        <p:spPr/>
        <p:txBody>
          <a:bodyPr/>
          <a:lstStyle/>
          <a:p>
            <a:fld id="{6D57647D-D1C7-47DE-9589-A9B20DB82257}" type="slidenum">
              <a:rPr lang="en-US" smtClean="0"/>
              <a:t>‹#›</a:t>
            </a:fld>
            <a:endParaRPr lang="en-US"/>
          </a:p>
        </p:txBody>
      </p:sp>
    </p:spTree>
    <p:extLst>
      <p:ext uri="{BB962C8B-B14F-4D97-AF65-F5344CB8AC3E}">
        <p14:creationId xmlns:p14="http://schemas.microsoft.com/office/powerpoint/2010/main" val="4180543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1A279-5E75-4782-B460-7864407BC51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736B843-B204-42BF-B163-9456058044A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D65346-6239-4F71-ADFC-BA68A0D4AE53}"/>
              </a:ext>
            </a:extLst>
          </p:cNvPr>
          <p:cNvSpPr>
            <a:spLocks noGrp="1"/>
          </p:cNvSpPr>
          <p:nvPr>
            <p:ph type="dt" sz="half" idx="10"/>
          </p:nvPr>
        </p:nvSpPr>
        <p:spPr/>
        <p:txBody>
          <a:bodyPr/>
          <a:lstStyle/>
          <a:p>
            <a:fld id="{A2927C60-5644-44AE-8C34-1A68B022D979}" type="datetimeFigureOut">
              <a:rPr lang="en-US" smtClean="0"/>
              <a:t>6/18/2020</a:t>
            </a:fld>
            <a:endParaRPr lang="en-US"/>
          </a:p>
        </p:txBody>
      </p:sp>
      <p:sp>
        <p:nvSpPr>
          <p:cNvPr id="5" name="Footer Placeholder 4">
            <a:extLst>
              <a:ext uri="{FF2B5EF4-FFF2-40B4-BE49-F238E27FC236}">
                <a16:creationId xmlns:a16="http://schemas.microsoft.com/office/drawing/2014/main" id="{1C40563D-453E-4D5D-95E7-E8FC4EE0C1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FEDBA5-882F-45EC-A109-CBA77C252E1A}"/>
              </a:ext>
            </a:extLst>
          </p:cNvPr>
          <p:cNvSpPr>
            <a:spLocks noGrp="1"/>
          </p:cNvSpPr>
          <p:nvPr>
            <p:ph type="sldNum" sz="quarter" idx="12"/>
          </p:nvPr>
        </p:nvSpPr>
        <p:spPr/>
        <p:txBody>
          <a:bodyPr/>
          <a:lstStyle/>
          <a:p>
            <a:fld id="{6D57647D-D1C7-47DE-9589-A9B20DB82257}" type="slidenum">
              <a:rPr lang="en-US" smtClean="0"/>
              <a:t>‹#›</a:t>
            </a:fld>
            <a:endParaRPr lang="en-US"/>
          </a:p>
        </p:txBody>
      </p:sp>
    </p:spTree>
    <p:extLst>
      <p:ext uri="{BB962C8B-B14F-4D97-AF65-F5344CB8AC3E}">
        <p14:creationId xmlns:p14="http://schemas.microsoft.com/office/powerpoint/2010/main" val="19750813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EDC90-008F-43A3-88CC-C5BD791A62E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AF432B9-31AC-4B44-B5DD-37B4EF8320F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06ED5E5-C838-4DD9-8CE3-3E031D1E7114}"/>
              </a:ext>
            </a:extLst>
          </p:cNvPr>
          <p:cNvSpPr>
            <a:spLocks noGrp="1"/>
          </p:cNvSpPr>
          <p:nvPr>
            <p:ph type="dt" sz="half" idx="10"/>
          </p:nvPr>
        </p:nvSpPr>
        <p:spPr/>
        <p:txBody>
          <a:bodyPr/>
          <a:lstStyle/>
          <a:p>
            <a:fld id="{A2927C60-5644-44AE-8C34-1A68B022D979}" type="datetimeFigureOut">
              <a:rPr lang="en-US" smtClean="0"/>
              <a:t>6/18/2020</a:t>
            </a:fld>
            <a:endParaRPr lang="en-US"/>
          </a:p>
        </p:txBody>
      </p:sp>
      <p:sp>
        <p:nvSpPr>
          <p:cNvPr id="5" name="Footer Placeholder 4">
            <a:extLst>
              <a:ext uri="{FF2B5EF4-FFF2-40B4-BE49-F238E27FC236}">
                <a16:creationId xmlns:a16="http://schemas.microsoft.com/office/drawing/2014/main" id="{B051676A-486D-41CF-AEBE-7AC010D439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BC84E8-CC18-4B6C-BD86-D92D220231ED}"/>
              </a:ext>
            </a:extLst>
          </p:cNvPr>
          <p:cNvSpPr>
            <a:spLocks noGrp="1"/>
          </p:cNvSpPr>
          <p:nvPr>
            <p:ph type="sldNum" sz="quarter" idx="12"/>
          </p:nvPr>
        </p:nvSpPr>
        <p:spPr/>
        <p:txBody>
          <a:bodyPr/>
          <a:lstStyle/>
          <a:p>
            <a:fld id="{6D57647D-D1C7-47DE-9589-A9B20DB82257}" type="slidenum">
              <a:rPr lang="en-US" smtClean="0"/>
              <a:t>‹#›</a:t>
            </a:fld>
            <a:endParaRPr lang="en-US"/>
          </a:p>
        </p:txBody>
      </p:sp>
    </p:spTree>
    <p:extLst>
      <p:ext uri="{BB962C8B-B14F-4D97-AF65-F5344CB8AC3E}">
        <p14:creationId xmlns:p14="http://schemas.microsoft.com/office/powerpoint/2010/main" val="3442195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AEBD06-001C-4237-84E3-57A6C4BE35A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CF7B8EC-6DA9-43A6-9990-1224E16C188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964FE03-858F-4753-ACE3-DEEA12E4F96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F6E53CF-A8D3-4371-9A4E-545472DC8495}"/>
              </a:ext>
            </a:extLst>
          </p:cNvPr>
          <p:cNvSpPr>
            <a:spLocks noGrp="1"/>
          </p:cNvSpPr>
          <p:nvPr>
            <p:ph type="dt" sz="half" idx="10"/>
          </p:nvPr>
        </p:nvSpPr>
        <p:spPr/>
        <p:txBody>
          <a:bodyPr/>
          <a:lstStyle/>
          <a:p>
            <a:fld id="{A2927C60-5644-44AE-8C34-1A68B022D979}" type="datetimeFigureOut">
              <a:rPr lang="en-US" smtClean="0"/>
              <a:t>6/18/2020</a:t>
            </a:fld>
            <a:endParaRPr lang="en-US"/>
          </a:p>
        </p:txBody>
      </p:sp>
      <p:sp>
        <p:nvSpPr>
          <p:cNvPr id="6" name="Footer Placeholder 5">
            <a:extLst>
              <a:ext uri="{FF2B5EF4-FFF2-40B4-BE49-F238E27FC236}">
                <a16:creationId xmlns:a16="http://schemas.microsoft.com/office/drawing/2014/main" id="{237DF61A-0B57-48E0-B585-2D78C47717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AD96E22-6A36-42EC-8992-73B579961A29}"/>
              </a:ext>
            </a:extLst>
          </p:cNvPr>
          <p:cNvSpPr>
            <a:spLocks noGrp="1"/>
          </p:cNvSpPr>
          <p:nvPr>
            <p:ph type="sldNum" sz="quarter" idx="12"/>
          </p:nvPr>
        </p:nvSpPr>
        <p:spPr/>
        <p:txBody>
          <a:bodyPr/>
          <a:lstStyle/>
          <a:p>
            <a:fld id="{6D57647D-D1C7-47DE-9589-A9B20DB82257}" type="slidenum">
              <a:rPr lang="en-US" smtClean="0"/>
              <a:t>‹#›</a:t>
            </a:fld>
            <a:endParaRPr lang="en-US"/>
          </a:p>
        </p:txBody>
      </p:sp>
    </p:spTree>
    <p:extLst>
      <p:ext uri="{BB962C8B-B14F-4D97-AF65-F5344CB8AC3E}">
        <p14:creationId xmlns:p14="http://schemas.microsoft.com/office/powerpoint/2010/main" val="22610716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FFCAB-3F9D-45DB-9F53-491BD706C0D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5E39870-2CA8-4FA3-A677-145329066F1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44A23EC-8DD9-4374-8B3D-D01F25178E3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ED764EA-0B7D-4E6C-9A23-EDA90BEC072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B22F206-3047-49E2-9C1C-AFA52C607A6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8BA391E-A1C7-4EC9-BC8D-368D6CA449CD}"/>
              </a:ext>
            </a:extLst>
          </p:cNvPr>
          <p:cNvSpPr>
            <a:spLocks noGrp="1"/>
          </p:cNvSpPr>
          <p:nvPr>
            <p:ph type="dt" sz="half" idx="10"/>
          </p:nvPr>
        </p:nvSpPr>
        <p:spPr/>
        <p:txBody>
          <a:bodyPr/>
          <a:lstStyle/>
          <a:p>
            <a:fld id="{A2927C60-5644-44AE-8C34-1A68B022D979}" type="datetimeFigureOut">
              <a:rPr lang="en-US" smtClean="0"/>
              <a:t>6/18/2020</a:t>
            </a:fld>
            <a:endParaRPr lang="en-US"/>
          </a:p>
        </p:txBody>
      </p:sp>
      <p:sp>
        <p:nvSpPr>
          <p:cNvPr id="8" name="Footer Placeholder 7">
            <a:extLst>
              <a:ext uri="{FF2B5EF4-FFF2-40B4-BE49-F238E27FC236}">
                <a16:creationId xmlns:a16="http://schemas.microsoft.com/office/drawing/2014/main" id="{D1B76585-B096-4F26-A510-7CCEAC041EA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2E98A08-0E05-4329-B0E7-EC6B481C1D34}"/>
              </a:ext>
            </a:extLst>
          </p:cNvPr>
          <p:cNvSpPr>
            <a:spLocks noGrp="1"/>
          </p:cNvSpPr>
          <p:nvPr>
            <p:ph type="sldNum" sz="quarter" idx="12"/>
          </p:nvPr>
        </p:nvSpPr>
        <p:spPr/>
        <p:txBody>
          <a:bodyPr/>
          <a:lstStyle/>
          <a:p>
            <a:fld id="{6D57647D-D1C7-47DE-9589-A9B20DB82257}" type="slidenum">
              <a:rPr lang="en-US" smtClean="0"/>
              <a:t>‹#›</a:t>
            </a:fld>
            <a:endParaRPr lang="en-US"/>
          </a:p>
        </p:txBody>
      </p:sp>
    </p:spTree>
    <p:extLst>
      <p:ext uri="{BB962C8B-B14F-4D97-AF65-F5344CB8AC3E}">
        <p14:creationId xmlns:p14="http://schemas.microsoft.com/office/powerpoint/2010/main" val="3997885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752FC-1745-41C9-930C-4A5DFCDD2C2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9B20F9B-B841-4D93-8E21-A2DC0DA3F691}"/>
              </a:ext>
            </a:extLst>
          </p:cNvPr>
          <p:cNvSpPr>
            <a:spLocks noGrp="1"/>
          </p:cNvSpPr>
          <p:nvPr>
            <p:ph type="dt" sz="half" idx="10"/>
          </p:nvPr>
        </p:nvSpPr>
        <p:spPr/>
        <p:txBody>
          <a:bodyPr/>
          <a:lstStyle/>
          <a:p>
            <a:fld id="{A2927C60-5644-44AE-8C34-1A68B022D979}" type="datetimeFigureOut">
              <a:rPr lang="en-US" smtClean="0"/>
              <a:t>6/18/2020</a:t>
            </a:fld>
            <a:endParaRPr lang="en-US"/>
          </a:p>
        </p:txBody>
      </p:sp>
      <p:sp>
        <p:nvSpPr>
          <p:cNvPr id="4" name="Footer Placeholder 3">
            <a:extLst>
              <a:ext uri="{FF2B5EF4-FFF2-40B4-BE49-F238E27FC236}">
                <a16:creationId xmlns:a16="http://schemas.microsoft.com/office/drawing/2014/main" id="{92DC6AE6-CBB1-466C-BFF8-DE0ABE6D7EA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32366E3-B31E-4C42-AA77-E467A353A214}"/>
              </a:ext>
            </a:extLst>
          </p:cNvPr>
          <p:cNvSpPr>
            <a:spLocks noGrp="1"/>
          </p:cNvSpPr>
          <p:nvPr>
            <p:ph type="sldNum" sz="quarter" idx="12"/>
          </p:nvPr>
        </p:nvSpPr>
        <p:spPr/>
        <p:txBody>
          <a:bodyPr/>
          <a:lstStyle/>
          <a:p>
            <a:fld id="{6D57647D-D1C7-47DE-9589-A9B20DB82257}" type="slidenum">
              <a:rPr lang="en-US" smtClean="0"/>
              <a:t>‹#›</a:t>
            </a:fld>
            <a:endParaRPr lang="en-US"/>
          </a:p>
        </p:txBody>
      </p:sp>
    </p:spTree>
    <p:extLst>
      <p:ext uri="{BB962C8B-B14F-4D97-AF65-F5344CB8AC3E}">
        <p14:creationId xmlns:p14="http://schemas.microsoft.com/office/powerpoint/2010/main" val="3506593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6F4754-1A7C-4874-B336-ABB9B044BC76}"/>
              </a:ext>
            </a:extLst>
          </p:cNvPr>
          <p:cNvSpPr>
            <a:spLocks noGrp="1"/>
          </p:cNvSpPr>
          <p:nvPr>
            <p:ph type="dt" sz="half" idx="10"/>
          </p:nvPr>
        </p:nvSpPr>
        <p:spPr/>
        <p:txBody>
          <a:bodyPr/>
          <a:lstStyle/>
          <a:p>
            <a:fld id="{A2927C60-5644-44AE-8C34-1A68B022D979}" type="datetimeFigureOut">
              <a:rPr lang="en-US" smtClean="0"/>
              <a:t>6/18/2020</a:t>
            </a:fld>
            <a:endParaRPr lang="en-US"/>
          </a:p>
        </p:txBody>
      </p:sp>
      <p:sp>
        <p:nvSpPr>
          <p:cNvPr id="3" name="Footer Placeholder 2">
            <a:extLst>
              <a:ext uri="{FF2B5EF4-FFF2-40B4-BE49-F238E27FC236}">
                <a16:creationId xmlns:a16="http://schemas.microsoft.com/office/drawing/2014/main" id="{20CAB9F3-8FD6-4537-BE5E-018772E23F5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AF1DDC3-30B7-459B-9736-227DA1188CE8}"/>
              </a:ext>
            </a:extLst>
          </p:cNvPr>
          <p:cNvSpPr>
            <a:spLocks noGrp="1"/>
          </p:cNvSpPr>
          <p:nvPr>
            <p:ph type="sldNum" sz="quarter" idx="12"/>
          </p:nvPr>
        </p:nvSpPr>
        <p:spPr/>
        <p:txBody>
          <a:bodyPr/>
          <a:lstStyle/>
          <a:p>
            <a:fld id="{6D57647D-D1C7-47DE-9589-A9B20DB82257}" type="slidenum">
              <a:rPr lang="en-US" smtClean="0"/>
              <a:t>‹#›</a:t>
            </a:fld>
            <a:endParaRPr lang="en-US"/>
          </a:p>
        </p:txBody>
      </p:sp>
    </p:spTree>
    <p:extLst>
      <p:ext uri="{BB962C8B-B14F-4D97-AF65-F5344CB8AC3E}">
        <p14:creationId xmlns:p14="http://schemas.microsoft.com/office/powerpoint/2010/main" val="9011910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C2F47-CEB7-4001-8D71-B38E42E0CE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8BD5EDB-6221-4C2F-BFAF-E09152FBBDD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31E1BC5-7985-4FEF-9DAD-2BB2B3F4EF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F15C374-D69B-4904-A619-538B57D9501C}"/>
              </a:ext>
            </a:extLst>
          </p:cNvPr>
          <p:cNvSpPr>
            <a:spLocks noGrp="1"/>
          </p:cNvSpPr>
          <p:nvPr>
            <p:ph type="dt" sz="half" idx="10"/>
          </p:nvPr>
        </p:nvSpPr>
        <p:spPr/>
        <p:txBody>
          <a:bodyPr/>
          <a:lstStyle/>
          <a:p>
            <a:fld id="{A2927C60-5644-44AE-8C34-1A68B022D979}" type="datetimeFigureOut">
              <a:rPr lang="en-US" smtClean="0"/>
              <a:t>6/18/2020</a:t>
            </a:fld>
            <a:endParaRPr lang="en-US"/>
          </a:p>
        </p:txBody>
      </p:sp>
      <p:sp>
        <p:nvSpPr>
          <p:cNvPr id="6" name="Footer Placeholder 5">
            <a:extLst>
              <a:ext uri="{FF2B5EF4-FFF2-40B4-BE49-F238E27FC236}">
                <a16:creationId xmlns:a16="http://schemas.microsoft.com/office/drawing/2014/main" id="{72038181-96E9-4D10-BEFF-8416CBE6AAE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9A870FF-1B80-4873-9F64-B53CE851DB1B}"/>
              </a:ext>
            </a:extLst>
          </p:cNvPr>
          <p:cNvSpPr>
            <a:spLocks noGrp="1"/>
          </p:cNvSpPr>
          <p:nvPr>
            <p:ph type="sldNum" sz="quarter" idx="12"/>
          </p:nvPr>
        </p:nvSpPr>
        <p:spPr/>
        <p:txBody>
          <a:bodyPr/>
          <a:lstStyle/>
          <a:p>
            <a:fld id="{6D57647D-D1C7-47DE-9589-A9B20DB82257}" type="slidenum">
              <a:rPr lang="en-US" smtClean="0"/>
              <a:t>‹#›</a:t>
            </a:fld>
            <a:endParaRPr lang="en-US"/>
          </a:p>
        </p:txBody>
      </p:sp>
    </p:spTree>
    <p:extLst>
      <p:ext uri="{BB962C8B-B14F-4D97-AF65-F5344CB8AC3E}">
        <p14:creationId xmlns:p14="http://schemas.microsoft.com/office/powerpoint/2010/main" val="3493253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6D95F-9312-419D-A631-3D41C0EF860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6643FFB-1579-4D3E-BAA1-8990892BA64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CCCA081-C651-4822-8889-CBC1E2A6AC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00B41AD-BA8C-4E49-8FA9-7EA398875725}"/>
              </a:ext>
            </a:extLst>
          </p:cNvPr>
          <p:cNvSpPr>
            <a:spLocks noGrp="1"/>
          </p:cNvSpPr>
          <p:nvPr>
            <p:ph type="dt" sz="half" idx="10"/>
          </p:nvPr>
        </p:nvSpPr>
        <p:spPr/>
        <p:txBody>
          <a:bodyPr/>
          <a:lstStyle/>
          <a:p>
            <a:fld id="{A2927C60-5644-44AE-8C34-1A68B022D979}" type="datetimeFigureOut">
              <a:rPr lang="en-US" smtClean="0"/>
              <a:t>6/18/2020</a:t>
            </a:fld>
            <a:endParaRPr lang="en-US"/>
          </a:p>
        </p:txBody>
      </p:sp>
      <p:sp>
        <p:nvSpPr>
          <p:cNvPr id="6" name="Footer Placeholder 5">
            <a:extLst>
              <a:ext uri="{FF2B5EF4-FFF2-40B4-BE49-F238E27FC236}">
                <a16:creationId xmlns:a16="http://schemas.microsoft.com/office/drawing/2014/main" id="{846462F0-8C3C-4A97-B4FA-399AB08B502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C66D1D4-1286-4EF6-8656-7F6676671209}"/>
              </a:ext>
            </a:extLst>
          </p:cNvPr>
          <p:cNvSpPr>
            <a:spLocks noGrp="1"/>
          </p:cNvSpPr>
          <p:nvPr>
            <p:ph type="sldNum" sz="quarter" idx="12"/>
          </p:nvPr>
        </p:nvSpPr>
        <p:spPr/>
        <p:txBody>
          <a:bodyPr/>
          <a:lstStyle/>
          <a:p>
            <a:fld id="{6D57647D-D1C7-47DE-9589-A9B20DB82257}" type="slidenum">
              <a:rPr lang="en-US" smtClean="0"/>
              <a:t>‹#›</a:t>
            </a:fld>
            <a:endParaRPr lang="en-US"/>
          </a:p>
        </p:txBody>
      </p:sp>
    </p:spTree>
    <p:extLst>
      <p:ext uri="{BB962C8B-B14F-4D97-AF65-F5344CB8AC3E}">
        <p14:creationId xmlns:p14="http://schemas.microsoft.com/office/powerpoint/2010/main" val="26391427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793327A-CA74-469A-9C01-E6C94876133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90CD961-2D4E-40A7-883F-1494C15945E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3975AA-EA7B-445C-BE16-DEB066C15E9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927C60-5644-44AE-8C34-1A68B022D979}" type="datetimeFigureOut">
              <a:rPr lang="en-US" smtClean="0"/>
              <a:t>6/18/2020</a:t>
            </a:fld>
            <a:endParaRPr lang="en-US"/>
          </a:p>
        </p:txBody>
      </p:sp>
      <p:sp>
        <p:nvSpPr>
          <p:cNvPr id="5" name="Footer Placeholder 4">
            <a:extLst>
              <a:ext uri="{FF2B5EF4-FFF2-40B4-BE49-F238E27FC236}">
                <a16:creationId xmlns:a16="http://schemas.microsoft.com/office/drawing/2014/main" id="{5BC3AAAC-2650-4836-9D28-CD9DB24ED37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F42271E-CCD0-4D8A-AA16-71B9336C263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57647D-D1C7-47DE-9589-A9B20DB82257}" type="slidenum">
              <a:rPr lang="en-US" smtClean="0"/>
              <a:t>‹#›</a:t>
            </a:fld>
            <a:endParaRPr lang="en-US"/>
          </a:p>
        </p:txBody>
      </p:sp>
    </p:spTree>
    <p:extLst>
      <p:ext uri="{BB962C8B-B14F-4D97-AF65-F5344CB8AC3E}">
        <p14:creationId xmlns:p14="http://schemas.microsoft.com/office/powerpoint/2010/main" val="928147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8227D-982B-49F5-AEC3-FBF1ECF1858C}"/>
              </a:ext>
            </a:extLst>
          </p:cNvPr>
          <p:cNvSpPr>
            <a:spLocks noGrp="1"/>
          </p:cNvSpPr>
          <p:nvPr>
            <p:ph type="ctrTitle"/>
          </p:nvPr>
        </p:nvSpPr>
        <p:spPr>
          <a:xfrm>
            <a:off x="847344" y="300505"/>
            <a:ext cx="10506456" cy="1197864"/>
          </a:xfrm>
        </p:spPr>
        <p:txBody>
          <a:bodyPr>
            <a:normAutofit fontScale="90000"/>
          </a:bodyPr>
          <a:lstStyle/>
          <a:p>
            <a:r>
              <a:rPr lang="en-US" sz="5400" b="1" dirty="0"/>
              <a:t>Teacher Authority Law </a:t>
            </a:r>
            <a:br>
              <a:rPr lang="en-US" sz="5400" b="1" dirty="0"/>
            </a:br>
            <a:r>
              <a:rPr lang="en-US" sz="5400" b="1" dirty="0"/>
              <a:t>(TAL)</a:t>
            </a:r>
          </a:p>
        </p:txBody>
      </p:sp>
      <p:sp>
        <p:nvSpPr>
          <p:cNvPr id="3" name="Subtitle 2">
            <a:extLst>
              <a:ext uri="{FF2B5EF4-FFF2-40B4-BE49-F238E27FC236}">
                <a16:creationId xmlns:a16="http://schemas.microsoft.com/office/drawing/2014/main" id="{774715C4-179B-4C06-BA1F-4AB47833D73C}"/>
              </a:ext>
            </a:extLst>
          </p:cNvPr>
          <p:cNvSpPr>
            <a:spLocks noGrp="1"/>
          </p:cNvSpPr>
          <p:nvPr>
            <p:ph type="subTitle" idx="1"/>
          </p:nvPr>
        </p:nvSpPr>
        <p:spPr>
          <a:xfrm>
            <a:off x="847344" y="1580665"/>
            <a:ext cx="10506456" cy="530352"/>
          </a:xfrm>
        </p:spPr>
        <p:txBody>
          <a:bodyPr>
            <a:normAutofit/>
          </a:bodyPr>
          <a:lstStyle/>
          <a:p>
            <a:r>
              <a:rPr lang="en-US" sz="2000" b="1" dirty="0"/>
              <a:t>Florida Statute 1003.32 </a:t>
            </a:r>
          </a:p>
        </p:txBody>
      </p:sp>
      <p:pic>
        <p:nvPicPr>
          <p:cNvPr id="7" name="Picture 6" descr="A close up of text on a white surface&#10;&#10;Description automatically generated">
            <a:extLst>
              <a:ext uri="{FF2B5EF4-FFF2-40B4-BE49-F238E27FC236}">
                <a16:creationId xmlns:a16="http://schemas.microsoft.com/office/drawing/2014/main" id="{86988831-A47C-4112-8B96-AEAC4D338726}"/>
              </a:ext>
            </a:extLst>
          </p:cNvPr>
          <p:cNvPicPr>
            <a:picLocks noChangeAspect="1"/>
          </p:cNvPicPr>
          <p:nvPr/>
        </p:nvPicPr>
        <p:blipFill rotWithShape="1">
          <a:blip r:embed="rId2">
            <a:extLst>
              <a:ext uri="{28A0092B-C50C-407E-A947-70E740481C1C}">
                <a14:useLocalDpi xmlns:a14="http://schemas.microsoft.com/office/drawing/2010/main" val="0"/>
              </a:ext>
            </a:extLst>
          </a:blip>
          <a:srcRect r="1" b="2723"/>
          <a:stretch/>
        </p:blipFill>
        <p:spPr>
          <a:xfrm>
            <a:off x="284599" y="2264230"/>
            <a:ext cx="5644347" cy="4008552"/>
          </a:xfrm>
          <a:prstGeom prst="rect">
            <a:avLst/>
          </a:prstGeom>
        </p:spPr>
      </p:pic>
      <p:pic>
        <p:nvPicPr>
          <p:cNvPr id="5" name="Picture 4">
            <a:extLst>
              <a:ext uri="{FF2B5EF4-FFF2-40B4-BE49-F238E27FC236}">
                <a16:creationId xmlns:a16="http://schemas.microsoft.com/office/drawing/2014/main" id="{E1A318CC-45A3-4589-85D0-A8FE765EE44E}"/>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6096000" y="2419467"/>
            <a:ext cx="5811397" cy="3751121"/>
          </a:xfrm>
          <a:prstGeom prst="rect">
            <a:avLst/>
          </a:prstGeom>
        </p:spPr>
      </p:pic>
    </p:spTree>
    <p:extLst>
      <p:ext uri="{BB962C8B-B14F-4D97-AF65-F5344CB8AC3E}">
        <p14:creationId xmlns:p14="http://schemas.microsoft.com/office/powerpoint/2010/main" val="20114535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6A1473A6-3F22-483E-8A30-80B9D2B1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9" name="Group 18">
            <a:extLst>
              <a:ext uri="{FF2B5EF4-FFF2-40B4-BE49-F238E27FC236}">
                <a16:creationId xmlns:a16="http://schemas.microsoft.com/office/drawing/2014/main" id="{AA1375E3-3E53-4D75-BAB7-E5929BFCB2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34368" y="563918"/>
            <a:ext cx="4119932" cy="5978614"/>
            <a:chOff x="7513372" y="803186"/>
            <a:chExt cx="4163968" cy="5978614"/>
          </a:xfrm>
        </p:grpSpPr>
        <p:sp>
          <p:nvSpPr>
            <p:cNvPr id="20" name="Freeform 6">
              <a:extLst>
                <a:ext uri="{FF2B5EF4-FFF2-40B4-BE49-F238E27FC236}">
                  <a16:creationId xmlns:a16="http://schemas.microsoft.com/office/drawing/2014/main" id="{0BBEEF67-3DDF-46CF-8CD5-EA5F0E4FB0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Freeform 7">
              <a:extLst>
                <a:ext uri="{FF2B5EF4-FFF2-40B4-BE49-F238E27FC236}">
                  <a16:creationId xmlns:a16="http://schemas.microsoft.com/office/drawing/2014/main" id="{8FAC1C95-F817-487C-B8B2-CF141FBB1C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 name="Rectangle 8">
              <a:extLst>
                <a:ext uri="{FF2B5EF4-FFF2-40B4-BE49-F238E27FC236}">
                  <a16:creationId xmlns:a16="http://schemas.microsoft.com/office/drawing/2014/main" id="{C2C5363A-D941-4AA1-8D38-D7E44A1E2E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DDA8D9B7-4EFD-4891-8E32-36D6A346FDE5}"/>
              </a:ext>
            </a:extLst>
          </p:cNvPr>
          <p:cNvSpPr>
            <a:spLocks noGrp="1"/>
          </p:cNvSpPr>
          <p:nvPr>
            <p:ph type="title"/>
          </p:nvPr>
        </p:nvSpPr>
        <p:spPr>
          <a:xfrm>
            <a:off x="1098468" y="885651"/>
            <a:ext cx="3229803" cy="4624603"/>
          </a:xfrm>
        </p:spPr>
        <p:txBody>
          <a:bodyPr>
            <a:normAutofit/>
          </a:bodyPr>
          <a:lstStyle/>
          <a:p>
            <a:r>
              <a:rPr lang="en-US" b="1" dirty="0">
                <a:solidFill>
                  <a:srgbClr val="FFFFFF"/>
                </a:solidFill>
              </a:rPr>
              <a:t>Florida Statute 1003.32 (4) </a:t>
            </a:r>
            <a:br>
              <a:rPr lang="en-US" b="1" dirty="0">
                <a:solidFill>
                  <a:srgbClr val="FFFFFF"/>
                </a:solidFill>
              </a:rPr>
            </a:br>
            <a:endParaRPr lang="en-US" dirty="0">
              <a:solidFill>
                <a:srgbClr val="FFFFFF"/>
              </a:solidFill>
            </a:endParaRPr>
          </a:p>
        </p:txBody>
      </p:sp>
      <p:sp>
        <p:nvSpPr>
          <p:cNvPr id="3" name="Content Placeholder 2">
            <a:extLst>
              <a:ext uri="{FF2B5EF4-FFF2-40B4-BE49-F238E27FC236}">
                <a16:creationId xmlns:a16="http://schemas.microsoft.com/office/drawing/2014/main" id="{DA435427-D58E-40CE-9FDA-30A00C1D3FF5}"/>
              </a:ext>
            </a:extLst>
          </p:cNvPr>
          <p:cNvSpPr>
            <a:spLocks noGrp="1"/>
          </p:cNvSpPr>
          <p:nvPr>
            <p:ph idx="1"/>
          </p:nvPr>
        </p:nvSpPr>
        <p:spPr>
          <a:xfrm>
            <a:off x="4978708" y="885651"/>
            <a:ext cx="6525220" cy="4616849"/>
          </a:xfrm>
        </p:spPr>
        <p:txBody>
          <a:bodyPr anchor="ctr">
            <a:normAutofit/>
          </a:bodyPr>
          <a:lstStyle/>
          <a:p>
            <a:pPr marL="0" indent="0">
              <a:buNone/>
            </a:pPr>
            <a:r>
              <a:rPr lang="en-US" sz="2400" dirty="0"/>
              <a:t>“A teacher may remove from class a student whose behavior </a:t>
            </a:r>
            <a:r>
              <a:rPr lang="en-US" sz="2400" b="1" dirty="0"/>
              <a:t>the teacher determines interferes </a:t>
            </a:r>
            <a:r>
              <a:rPr lang="en-US" sz="2400" dirty="0"/>
              <a:t>with the teacher’s ability to communicate effectively with the students in the class or with the ability of the student’s classmates to learn. Each district school board, each district school superintendent, and each school principal </a:t>
            </a:r>
            <a:r>
              <a:rPr lang="en-US" sz="2400" b="1" dirty="0"/>
              <a:t>shall support the authority of teachers </a:t>
            </a:r>
            <a:r>
              <a:rPr lang="en-US" sz="2400" dirty="0"/>
              <a:t>to remove disobedient, violent, abusive, uncontrollable, or disruptive students from the classroom.”</a:t>
            </a:r>
          </a:p>
        </p:txBody>
      </p:sp>
    </p:spTree>
    <p:extLst>
      <p:ext uri="{BB962C8B-B14F-4D97-AF65-F5344CB8AC3E}">
        <p14:creationId xmlns:p14="http://schemas.microsoft.com/office/powerpoint/2010/main" val="6981491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BF0BF7-29F9-4FA0-916F-374B4A54E7CC}"/>
              </a:ext>
            </a:extLst>
          </p:cNvPr>
          <p:cNvSpPr>
            <a:spLocks noGrp="1"/>
          </p:cNvSpPr>
          <p:nvPr>
            <p:ph type="title"/>
          </p:nvPr>
        </p:nvSpPr>
        <p:spPr>
          <a:xfrm>
            <a:off x="838200" y="365125"/>
            <a:ext cx="10515600" cy="1325563"/>
          </a:xfrm>
        </p:spPr>
        <p:txBody>
          <a:bodyPr>
            <a:normAutofit/>
          </a:bodyPr>
          <a:lstStyle/>
          <a:p>
            <a:pPr algn="ctr"/>
            <a:r>
              <a:rPr lang="en-US" b="1" dirty="0"/>
              <a:t>Which Students may be Removed? </a:t>
            </a:r>
          </a:p>
        </p:txBody>
      </p:sp>
      <p:graphicFrame>
        <p:nvGraphicFramePr>
          <p:cNvPr id="5" name="Content Placeholder 2">
            <a:extLst>
              <a:ext uri="{FF2B5EF4-FFF2-40B4-BE49-F238E27FC236}">
                <a16:creationId xmlns:a16="http://schemas.microsoft.com/office/drawing/2014/main" id="{9E5030CA-6F86-4ADC-ACBF-320B6B99EC8B}"/>
              </a:ext>
            </a:extLst>
          </p:cNvPr>
          <p:cNvGraphicFramePr>
            <a:graphicFrameLocks noGrp="1"/>
          </p:cNvGraphicFramePr>
          <p:nvPr>
            <p:ph idx="1"/>
            <p:extLst>
              <p:ext uri="{D42A27DB-BD31-4B8C-83A1-F6EECF244321}">
                <p14:modId xmlns:p14="http://schemas.microsoft.com/office/powerpoint/2010/main" val="225282575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778021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6A1473A6-3F22-483E-8A30-80B9D2B1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9" name="Group 18">
            <a:extLst>
              <a:ext uri="{FF2B5EF4-FFF2-40B4-BE49-F238E27FC236}">
                <a16:creationId xmlns:a16="http://schemas.microsoft.com/office/drawing/2014/main" id="{AA1375E3-3E53-4D75-BAB7-E5929BFCB2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34368" y="563918"/>
            <a:ext cx="4119932" cy="5978614"/>
            <a:chOff x="7513372" y="803186"/>
            <a:chExt cx="4163968" cy="5978614"/>
          </a:xfrm>
        </p:grpSpPr>
        <p:sp>
          <p:nvSpPr>
            <p:cNvPr id="20" name="Freeform 6">
              <a:extLst>
                <a:ext uri="{FF2B5EF4-FFF2-40B4-BE49-F238E27FC236}">
                  <a16:creationId xmlns:a16="http://schemas.microsoft.com/office/drawing/2014/main" id="{0BBEEF67-3DDF-46CF-8CD5-EA5F0E4FB0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Freeform 7">
              <a:extLst>
                <a:ext uri="{FF2B5EF4-FFF2-40B4-BE49-F238E27FC236}">
                  <a16:creationId xmlns:a16="http://schemas.microsoft.com/office/drawing/2014/main" id="{8FAC1C95-F817-487C-B8B2-CF141FBB1C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 name="Rectangle 8">
              <a:extLst>
                <a:ext uri="{FF2B5EF4-FFF2-40B4-BE49-F238E27FC236}">
                  <a16:creationId xmlns:a16="http://schemas.microsoft.com/office/drawing/2014/main" id="{C2C5363A-D941-4AA1-8D38-D7E44A1E2E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DDA8D9B7-4EFD-4891-8E32-36D6A346FDE5}"/>
              </a:ext>
            </a:extLst>
          </p:cNvPr>
          <p:cNvSpPr>
            <a:spLocks noGrp="1"/>
          </p:cNvSpPr>
          <p:nvPr>
            <p:ph type="title"/>
          </p:nvPr>
        </p:nvSpPr>
        <p:spPr>
          <a:xfrm>
            <a:off x="1098468" y="885651"/>
            <a:ext cx="3229803" cy="4624603"/>
          </a:xfrm>
        </p:spPr>
        <p:txBody>
          <a:bodyPr vert="horz" lIns="91440" tIns="45720" rIns="91440" bIns="45720" rtlCol="0" anchor="ctr">
            <a:normAutofit/>
          </a:bodyPr>
          <a:lstStyle/>
          <a:p>
            <a:r>
              <a:rPr lang="en-US" b="1" kern="1200">
                <a:solidFill>
                  <a:srgbClr val="FFFFFF"/>
                </a:solidFill>
                <a:latin typeface="+mj-lt"/>
                <a:ea typeface="+mj-ea"/>
                <a:cs typeface="+mj-cs"/>
              </a:rPr>
              <a:t>Florida Statute 1003.32 (5) </a:t>
            </a:r>
            <a:br>
              <a:rPr lang="en-US" b="1" kern="1200">
                <a:solidFill>
                  <a:srgbClr val="FFFFFF"/>
                </a:solidFill>
                <a:latin typeface="+mj-lt"/>
                <a:ea typeface="+mj-ea"/>
                <a:cs typeface="+mj-cs"/>
              </a:rPr>
            </a:br>
            <a:endParaRPr lang="en-US" kern="1200">
              <a:solidFill>
                <a:srgbClr val="FFFFFF"/>
              </a:solidFill>
              <a:latin typeface="+mj-lt"/>
              <a:ea typeface="+mj-ea"/>
              <a:cs typeface="+mj-cs"/>
            </a:endParaRPr>
          </a:p>
        </p:txBody>
      </p:sp>
      <p:sp>
        <p:nvSpPr>
          <p:cNvPr id="4" name="TextBox 3">
            <a:extLst>
              <a:ext uri="{FF2B5EF4-FFF2-40B4-BE49-F238E27FC236}">
                <a16:creationId xmlns:a16="http://schemas.microsoft.com/office/drawing/2014/main" id="{B4535181-B13C-4C9E-BBEA-EE70D0F3ADBD}"/>
              </a:ext>
            </a:extLst>
          </p:cNvPr>
          <p:cNvSpPr txBox="1"/>
          <p:nvPr/>
        </p:nvSpPr>
        <p:spPr>
          <a:xfrm>
            <a:off x="4978708" y="885651"/>
            <a:ext cx="6525220" cy="4616849"/>
          </a:xfrm>
          <a:prstGeom prst="rect">
            <a:avLst/>
          </a:prstGeom>
        </p:spPr>
        <p:txBody>
          <a:bodyPr vert="horz" lIns="91440" tIns="45720" rIns="91440" bIns="45720" rtlCol="0" anchor="ctr">
            <a:normAutofit/>
          </a:bodyPr>
          <a:lstStyle/>
          <a:p>
            <a:pPr marL="342900" indent="-342900">
              <a:lnSpc>
                <a:spcPct val="90000"/>
              </a:lnSpc>
              <a:spcAft>
                <a:spcPts val="600"/>
              </a:spcAft>
              <a:buFont typeface="Arial" panose="020B0604020202020204" pitchFamily="34" charset="0"/>
              <a:buChar char="•"/>
            </a:pPr>
            <a:r>
              <a:rPr lang="en-US" sz="2000" dirty="0"/>
              <a:t>The principal may place the student in another appropriate classroom, in-school suspension, a dropout prevention and academic intervention program, or the principal may recommend the student for out-of-school suspension or expulsion. </a:t>
            </a:r>
          </a:p>
          <a:p>
            <a:pPr marL="342900" indent="-342900">
              <a:lnSpc>
                <a:spcPct val="90000"/>
              </a:lnSpc>
              <a:spcAft>
                <a:spcPts val="600"/>
              </a:spcAft>
              <a:buFont typeface="Arial" panose="020B0604020202020204" pitchFamily="34" charset="0"/>
              <a:buChar char="•"/>
            </a:pPr>
            <a:r>
              <a:rPr lang="en-US" sz="2000" dirty="0"/>
              <a:t>Student may be prohibited from attending or participating in school-sponsored or school-related activities. </a:t>
            </a:r>
          </a:p>
          <a:p>
            <a:pPr marL="342900" indent="-342900">
              <a:lnSpc>
                <a:spcPct val="90000"/>
              </a:lnSpc>
              <a:spcAft>
                <a:spcPts val="600"/>
              </a:spcAft>
              <a:buFont typeface="Arial" panose="020B0604020202020204" pitchFamily="34" charset="0"/>
              <a:buChar char="•"/>
            </a:pPr>
            <a:r>
              <a:rPr lang="en-US" sz="2000" dirty="0"/>
              <a:t>The principal </a:t>
            </a:r>
            <a:r>
              <a:rPr lang="en-US" sz="2000" b="1" dirty="0"/>
              <a:t>may not return </a:t>
            </a:r>
            <a:r>
              <a:rPr lang="en-US" sz="2000" dirty="0"/>
              <a:t>the student to that teacher’s class without the teacher’s consent unless the committee established  determines that such placement is the best or only available alternative. </a:t>
            </a:r>
          </a:p>
        </p:txBody>
      </p:sp>
    </p:spTree>
    <p:extLst>
      <p:ext uri="{BB962C8B-B14F-4D97-AF65-F5344CB8AC3E}">
        <p14:creationId xmlns:p14="http://schemas.microsoft.com/office/powerpoint/2010/main" val="40893901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6A1473A6-3F22-483E-8A30-80B9D2B1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1" name="Group 20">
            <a:extLst>
              <a:ext uri="{FF2B5EF4-FFF2-40B4-BE49-F238E27FC236}">
                <a16:creationId xmlns:a16="http://schemas.microsoft.com/office/drawing/2014/main" id="{AA1375E3-3E53-4D75-BAB7-E5929BFCB2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34368" y="563918"/>
            <a:ext cx="4119932" cy="5978614"/>
            <a:chOff x="7513372" y="803186"/>
            <a:chExt cx="4163968" cy="5978614"/>
          </a:xfrm>
        </p:grpSpPr>
        <p:sp>
          <p:nvSpPr>
            <p:cNvPr id="22" name="Freeform 6">
              <a:extLst>
                <a:ext uri="{FF2B5EF4-FFF2-40B4-BE49-F238E27FC236}">
                  <a16:creationId xmlns:a16="http://schemas.microsoft.com/office/drawing/2014/main" id="{0BBEEF67-3DDF-46CF-8CD5-EA5F0E4FB0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 name="Freeform 7">
              <a:extLst>
                <a:ext uri="{FF2B5EF4-FFF2-40B4-BE49-F238E27FC236}">
                  <a16:creationId xmlns:a16="http://schemas.microsoft.com/office/drawing/2014/main" id="{8FAC1C95-F817-487C-B8B2-CF141FBB1C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4" name="Rectangle 8">
              <a:extLst>
                <a:ext uri="{FF2B5EF4-FFF2-40B4-BE49-F238E27FC236}">
                  <a16:creationId xmlns:a16="http://schemas.microsoft.com/office/drawing/2014/main" id="{C2C5363A-D941-4AA1-8D38-D7E44A1E2E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1D9E5B6B-5B37-440C-8F18-9A654578D7AC}"/>
              </a:ext>
            </a:extLst>
          </p:cNvPr>
          <p:cNvSpPr>
            <a:spLocks noGrp="1"/>
          </p:cNvSpPr>
          <p:nvPr>
            <p:ph type="title"/>
          </p:nvPr>
        </p:nvSpPr>
        <p:spPr>
          <a:xfrm>
            <a:off x="989902" y="885651"/>
            <a:ext cx="3422708" cy="4624603"/>
          </a:xfrm>
        </p:spPr>
        <p:txBody>
          <a:bodyPr>
            <a:normAutofit/>
          </a:bodyPr>
          <a:lstStyle/>
          <a:p>
            <a:r>
              <a:rPr lang="en-US" b="1" dirty="0">
                <a:solidFill>
                  <a:srgbClr val="FFFFFF"/>
                </a:solidFill>
              </a:rPr>
              <a:t>Placement Review Committee</a:t>
            </a:r>
            <a:br>
              <a:rPr lang="en-US" b="1" dirty="0">
                <a:solidFill>
                  <a:srgbClr val="FFFFFF"/>
                </a:solidFill>
              </a:rPr>
            </a:br>
            <a:r>
              <a:rPr lang="en-US" b="1" dirty="0">
                <a:solidFill>
                  <a:srgbClr val="FFFFFF"/>
                </a:solidFill>
              </a:rPr>
              <a:t>1003.32(5)(6)</a:t>
            </a:r>
          </a:p>
        </p:txBody>
      </p:sp>
      <p:sp>
        <p:nvSpPr>
          <p:cNvPr id="3" name="Content Placeholder 2">
            <a:extLst>
              <a:ext uri="{FF2B5EF4-FFF2-40B4-BE49-F238E27FC236}">
                <a16:creationId xmlns:a16="http://schemas.microsoft.com/office/drawing/2014/main" id="{97FB52D7-7654-457E-9376-E27B289282F6}"/>
              </a:ext>
            </a:extLst>
          </p:cNvPr>
          <p:cNvSpPr>
            <a:spLocks noGrp="1"/>
          </p:cNvSpPr>
          <p:nvPr>
            <p:ph idx="1"/>
          </p:nvPr>
        </p:nvSpPr>
        <p:spPr>
          <a:xfrm>
            <a:off x="4978708" y="885651"/>
            <a:ext cx="6525220" cy="4616849"/>
          </a:xfrm>
        </p:spPr>
        <p:txBody>
          <a:bodyPr anchor="ctr">
            <a:normAutofit fontScale="92500" lnSpcReduction="10000"/>
          </a:bodyPr>
          <a:lstStyle/>
          <a:p>
            <a:pPr marL="0" indent="0">
              <a:buNone/>
            </a:pPr>
            <a:r>
              <a:rPr lang="en-US" sz="2400" dirty="0"/>
              <a:t> </a:t>
            </a:r>
          </a:p>
          <a:p>
            <a:pPr>
              <a:buNone/>
            </a:pPr>
            <a:endParaRPr lang="en-US" altLang="en-US" sz="2400" dirty="0"/>
          </a:p>
          <a:p>
            <a:pPr>
              <a:lnSpc>
                <a:spcPct val="100000"/>
              </a:lnSpc>
              <a:spcBef>
                <a:spcPts val="0"/>
              </a:spcBef>
              <a:buFont typeface="Wingdings" panose="05000000000000000000" pitchFamily="2" charset="2"/>
              <a:buChar char="§"/>
            </a:pPr>
            <a:r>
              <a:rPr lang="en-US" altLang="en-US" sz="2400" dirty="0"/>
              <a:t>The placement review committee’s purpose is </a:t>
            </a:r>
            <a:r>
              <a:rPr lang="en-US" altLang="en-US" sz="2400" b="1" dirty="0"/>
              <a:t>to determine the placement </a:t>
            </a:r>
            <a:r>
              <a:rPr lang="en-US" altLang="en-US" sz="2400" dirty="0"/>
              <a:t>of a student who was removed from class by a teacher using the TAL.</a:t>
            </a:r>
          </a:p>
          <a:p>
            <a:r>
              <a:rPr lang="en-US" sz="2400" dirty="0"/>
              <a:t>The teacher and the placement review committee </a:t>
            </a:r>
            <a:r>
              <a:rPr lang="en-US" sz="2400" b="1" dirty="0"/>
              <a:t>must render decisions within 5 days </a:t>
            </a:r>
            <a:r>
              <a:rPr lang="en-US" sz="2400" dirty="0"/>
              <a:t>of the removal of the student from the classroom.</a:t>
            </a:r>
          </a:p>
          <a:p>
            <a:r>
              <a:rPr lang="en-US" sz="2400" dirty="0"/>
              <a:t>If the placement review committee’s decision is contrary to the decision of the teacher to withhold consent to the return of the removed student to the teacher’s class, </a:t>
            </a:r>
            <a:r>
              <a:rPr lang="en-US" sz="2400" b="1" dirty="0"/>
              <a:t>the teacher may appeal </a:t>
            </a:r>
            <a:r>
              <a:rPr lang="en-US" sz="2400" dirty="0"/>
              <a:t>the committee’s decision to the district school </a:t>
            </a:r>
            <a:r>
              <a:rPr lang="en-US" sz="2400" b="1" dirty="0"/>
              <a:t>superintendent.</a:t>
            </a:r>
          </a:p>
          <a:p>
            <a:pPr marL="0" indent="0">
              <a:buNone/>
            </a:pPr>
            <a:endParaRPr lang="en-US" sz="2400" dirty="0"/>
          </a:p>
          <a:p>
            <a:pPr marL="0" indent="0">
              <a:buNone/>
            </a:pPr>
            <a:endParaRPr lang="en-US" sz="2400" dirty="0"/>
          </a:p>
          <a:p>
            <a:pPr marL="0" indent="0">
              <a:buNone/>
            </a:pPr>
            <a:endParaRPr lang="en-US" sz="2400" dirty="0"/>
          </a:p>
        </p:txBody>
      </p:sp>
    </p:spTree>
    <p:extLst>
      <p:ext uri="{BB962C8B-B14F-4D97-AF65-F5344CB8AC3E}">
        <p14:creationId xmlns:p14="http://schemas.microsoft.com/office/powerpoint/2010/main" val="16966286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4" name="Rectangle 18">
            <a:extLst>
              <a:ext uri="{FF2B5EF4-FFF2-40B4-BE49-F238E27FC236}">
                <a16:creationId xmlns:a16="http://schemas.microsoft.com/office/drawing/2014/main" id="{6A1473A6-3F22-483E-8A30-80B9D2B1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5" name="Group 20">
            <a:extLst>
              <a:ext uri="{FF2B5EF4-FFF2-40B4-BE49-F238E27FC236}">
                <a16:creationId xmlns:a16="http://schemas.microsoft.com/office/drawing/2014/main" id="{AA1375E3-3E53-4D75-BAB7-E5929BFCB2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34368" y="563918"/>
            <a:ext cx="4119932" cy="5978614"/>
            <a:chOff x="7513372" y="803186"/>
            <a:chExt cx="4163968" cy="5978614"/>
          </a:xfrm>
        </p:grpSpPr>
        <p:sp>
          <p:nvSpPr>
            <p:cNvPr id="36" name="Freeform 6">
              <a:extLst>
                <a:ext uri="{FF2B5EF4-FFF2-40B4-BE49-F238E27FC236}">
                  <a16:creationId xmlns:a16="http://schemas.microsoft.com/office/drawing/2014/main" id="{0BBEEF67-3DDF-46CF-8CD5-EA5F0E4FB0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7" name="Freeform 7">
              <a:extLst>
                <a:ext uri="{FF2B5EF4-FFF2-40B4-BE49-F238E27FC236}">
                  <a16:creationId xmlns:a16="http://schemas.microsoft.com/office/drawing/2014/main" id="{8FAC1C95-F817-487C-B8B2-CF141FBB1C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8" name="Rectangle 8">
              <a:extLst>
                <a:ext uri="{FF2B5EF4-FFF2-40B4-BE49-F238E27FC236}">
                  <a16:creationId xmlns:a16="http://schemas.microsoft.com/office/drawing/2014/main" id="{C2C5363A-D941-4AA1-8D38-D7E44A1E2E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1D9E5B6B-5B37-440C-8F18-9A654578D7AC}"/>
              </a:ext>
            </a:extLst>
          </p:cNvPr>
          <p:cNvSpPr>
            <a:spLocks noGrp="1"/>
          </p:cNvSpPr>
          <p:nvPr>
            <p:ph type="title"/>
          </p:nvPr>
        </p:nvSpPr>
        <p:spPr>
          <a:xfrm>
            <a:off x="1098468" y="885651"/>
            <a:ext cx="3229803" cy="4624603"/>
          </a:xfrm>
        </p:spPr>
        <p:txBody>
          <a:bodyPr>
            <a:normAutofit/>
          </a:bodyPr>
          <a:lstStyle/>
          <a:p>
            <a:r>
              <a:rPr lang="en-US" b="1" dirty="0">
                <a:solidFill>
                  <a:srgbClr val="FFFFFF"/>
                </a:solidFill>
              </a:rPr>
              <a:t>Placement Review Committee</a:t>
            </a:r>
            <a:br>
              <a:rPr lang="en-US" b="1" dirty="0">
                <a:solidFill>
                  <a:srgbClr val="FFFFFF"/>
                </a:solidFill>
              </a:rPr>
            </a:br>
            <a:r>
              <a:rPr lang="en-US" b="1" dirty="0">
                <a:solidFill>
                  <a:srgbClr val="FFFFFF"/>
                </a:solidFill>
              </a:rPr>
              <a:t>1003.32(6)</a:t>
            </a:r>
          </a:p>
        </p:txBody>
      </p:sp>
      <p:sp>
        <p:nvSpPr>
          <p:cNvPr id="39" name="Content Placeholder 2">
            <a:extLst>
              <a:ext uri="{FF2B5EF4-FFF2-40B4-BE49-F238E27FC236}">
                <a16:creationId xmlns:a16="http://schemas.microsoft.com/office/drawing/2014/main" id="{97FB52D7-7654-457E-9376-E27B289282F6}"/>
              </a:ext>
            </a:extLst>
          </p:cNvPr>
          <p:cNvSpPr>
            <a:spLocks noGrp="1"/>
          </p:cNvSpPr>
          <p:nvPr>
            <p:ph idx="1"/>
          </p:nvPr>
        </p:nvSpPr>
        <p:spPr>
          <a:xfrm>
            <a:off x="4978708" y="885651"/>
            <a:ext cx="6525220" cy="4616849"/>
          </a:xfrm>
        </p:spPr>
        <p:txBody>
          <a:bodyPr anchor="ctr">
            <a:normAutofit/>
          </a:bodyPr>
          <a:lstStyle/>
          <a:p>
            <a:pPr>
              <a:spcBef>
                <a:spcPts val="0"/>
              </a:spcBef>
            </a:pPr>
            <a:r>
              <a:rPr lang="en-US" sz="2400" dirty="0"/>
              <a:t>A school principal </a:t>
            </a:r>
            <a:r>
              <a:rPr lang="en-US" sz="2400" b="1" dirty="0"/>
              <a:t>must</a:t>
            </a:r>
            <a:r>
              <a:rPr lang="en-US" sz="2400" dirty="0"/>
              <a:t> notify each teacher in that school about the availability, the procedures, and the criteria for the placement review committee.</a:t>
            </a:r>
          </a:p>
          <a:p>
            <a:pPr marL="0" indent="0">
              <a:spcBef>
                <a:spcPts val="0"/>
              </a:spcBef>
              <a:buNone/>
            </a:pPr>
            <a:endParaRPr lang="en-US" sz="2400" dirty="0"/>
          </a:p>
          <a:p>
            <a:pPr>
              <a:spcBef>
                <a:spcPts val="0"/>
              </a:spcBef>
            </a:pPr>
            <a:r>
              <a:rPr lang="en-US" sz="2400" dirty="0"/>
              <a:t>During preplanning it is </a:t>
            </a:r>
            <a:r>
              <a:rPr lang="en-US" sz="2400" b="1" dirty="0"/>
              <a:t>highly recommended </a:t>
            </a:r>
          </a:p>
          <a:p>
            <a:pPr marL="0" indent="0">
              <a:spcBef>
                <a:spcPts val="0"/>
              </a:spcBef>
              <a:buNone/>
            </a:pPr>
            <a:r>
              <a:rPr lang="en-US" sz="2400" dirty="0"/>
              <a:t>   the </a:t>
            </a:r>
            <a:r>
              <a:rPr lang="en-US" altLang="en-US" sz="2400" b="1" dirty="0"/>
              <a:t>faculty selects the placement review  </a:t>
            </a:r>
          </a:p>
          <a:p>
            <a:pPr marL="0" indent="0">
              <a:spcBef>
                <a:spcPts val="0"/>
              </a:spcBef>
              <a:buNone/>
            </a:pPr>
            <a:r>
              <a:rPr lang="en-US" altLang="en-US" sz="2400" b="1" dirty="0"/>
              <a:t>  committee</a:t>
            </a:r>
            <a:r>
              <a:rPr lang="en-US" altLang="en-US" sz="2400" dirty="0"/>
              <a:t> representative and  </a:t>
            </a:r>
            <a:r>
              <a:rPr lang="en-US" altLang="en-US" sz="2400" b="1" dirty="0"/>
              <a:t>the    </a:t>
            </a:r>
          </a:p>
          <a:p>
            <a:pPr marL="0" indent="0">
              <a:spcBef>
                <a:spcPts val="0"/>
              </a:spcBef>
              <a:buNone/>
            </a:pPr>
            <a:r>
              <a:rPr lang="en-US" altLang="en-US" sz="2400" b="1" dirty="0"/>
              <a:t>  administration</a:t>
            </a:r>
            <a:r>
              <a:rPr lang="en-US" altLang="en-US" sz="2400" dirty="0"/>
              <a:t> has formulated a plan for    </a:t>
            </a:r>
          </a:p>
          <a:p>
            <a:pPr marL="0" indent="0">
              <a:spcBef>
                <a:spcPts val="0"/>
              </a:spcBef>
              <a:buNone/>
            </a:pPr>
            <a:r>
              <a:rPr lang="en-US" altLang="en-US" sz="2400" dirty="0"/>
              <a:t>  temporary placement of a removed      </a:t>
            </a:r>
          </a:p>
          <a:p>
            <a:pPr marL="0" indent="0">
              <a:spcBef>
                <a:spcPts val="0"/>
              </a:spcBef>
              <a:buNone/>
            </a:pPr>
            <a:r>
              <a:rPr lang="en-US" altLang="en-US" sz="2400" dirty="0"/>
              <a:t>  student while the committee deliberates.</a:t>
            </a:r>
            <a:endParaRPr lang="en-US" sz="2400" dirty="0"/>
          </a:p>
          <a:p>
            <a:pPr marL="0" indent="0">
              <a:buNone/>
            </a:pPr>
            <a:endParaRPr lang="en-US" sz="2400" dirty="0"/>
          </a:p>
        </p:txBody>
      </p:sp>
    </p:spTree>
    <p:extLst>
      <p:ext uri="{BB962C8B-B14F-4D97-AF65-F5344CB8AC3E}">
        <p14:creationId xmlns:p14="http://schemas.microsoft.com/office/powerpoint/2010/main" val="26563372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9E5B6B-5B37-440C-8F18-9A654578D7AC}"/>
              </a:ext>
            </a:extLst>
          </p:cNvPr>
          <p:cNvSpPr>
            <a:spLocks noGrp="1"/>
          </p:cNvSpPr>
          <p:nvPr>
            <p:ph type="title"/>
          </p:nvPr>
        </p:nvSpPr>
        <p:spPr>
          <a:xfrm>
            <a:off x="1136428" y="627564"/>
            <a:ext cx="7474172" cy="1325563"/>
          </a:xfrm>
        </p:spPr>
        <p:txBody>
          <a:bodyPr>
            <a:normAutofit/>
          </a:bodyPr>
          <a:lstStyle/>
          <a:p>
            <a:r>
              <a:rPr lang="en-US" b="1"/>
              <a:t>Placement Review Committee</a:t>
            </a:r>
          </a:p>
        </p:txBody>
      </p:sp>
      <p:sp>
        <p:nvSpPr>
          <p:cNvPr id="33" name="Content Placeholder 2">
            <a:extLst>
              <a:ext uri="{FF2B5EF4-FFF2-40B4-BE49-F238E27FC236}">
                <a16:creationId xmlns:a16="http://schemas.microsoft.com/office/drawing/2014/main" id="{97FB52D7-7654-457E-9376-E27B289282F6}"/>
              </a:ext>
            </a:extLst>
          </p:cNvPr>
          <p:cNvSpPr>
            <a:spLocks noGrp="1"/>
          </p:cNvSpPr>
          <p:nvPr>
            <p:ph idx="1"/>
          </p:nvPr>
        </p:nvSpPr>
        <p:spPr>
          <a:xfrm>
            <a:off x="1136429" y="1884219"/>
            <a:ext cx="7388735" cy="4627418"/>
          </a:xfrm>
        </p:spPr>
        <p:txBody>
          <a:bodyPr anchor="ctr">
            <a:normAutofit/>
          </a:bodyPr>
          <a:lstStyle/>
          <a:p>
            <a:pPr marL="0" indent="0">
              <a:buNone/>
            </a:pPr>
            <a:r>
              <a:rPr lang="en-US" dirty="0"/>
              <a:t>Must include at least the following:</a:t>
            </a:r>
          </a:p>
          <a:p>
            <a:r>
              <a:rPr lang="en-US" dirty="0"/>
              <a:t>Two teachers, one selected by the school’s faculty and one selected by the teacher who has removed the student.</a:t>
            </a:r>
          </a:p>
          <a:p>
            <a:r>
              <a:rPr lang="en-US" dirty="0"/>
              <a:t>One member from the school’s staff who is selected by the principal</a:t>
            </a:r>
          </a:p>
          <a:p>
            <a:r>
              <a:rPr lang="en-US" dirty="0"/>
              <a:t>The teacher who withheld consent to readmitting the student </a:t>
            </a:r>
            <a:r>
              <a:rPr lang="en-US" b="1" dirty="0"/>
              <a:t>may not </a:t>
            </a:r>
            <a:r>
              <a:rPr lang="en-US" dirty="0"/>
              <a:t>serve on the committee. </a:t>
            </a:r>
          </a:p>
        </p:txBody>
      </p:sp>
      <p:sp>
        <p:nvSpPr>
          <p:cNvPr id="47" name="Rectangle 46">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4" name="Graphic 43" descr="Classroom">
            <a:extLst>
              <a:ext uri="{FF2B5EF4-FFF2-40B4-BE49-F238E27FC236}">
                <a16:creationId xmlns:a16="http://schemas.microsoft.com/office/drawing/2014/main" id="{8E3F8553-2A61-4295-B7FC-8E9673E5C1F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13987" y="2857501"/>
            <a:ext cx="1142998" cy="1142998"/>
          </a:xfrm>
          <a:prstGeom prst="rect">
            <a:avLst/>
          </a:prstGeom>
        </p:spPr>
      </p:pic>
    </p:spTree>
    <p:extLst>
      <p:ext uri="{BB962C8B-B14F-4D97-AF65-F5344CB8AC3E}">
        <p14:creationId xmlns:p14="http://schemas.microsoft.com/office/powerpoint/2010/main" val="16625486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7" name="Rectangle 46">
            <a:extLst>
              <a:ext uri="{FF2B5EF4-FFF2-40B4-BE49-F238E27FC236}">
                <a16:creationId xmlns:a16="http://schemas.microsoft.com/office/drawing/2014/main" id="{FDDEF810-FBAE-4C80-B905-316331395C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46">
            <a:extLst>
              <a:ext uri="{FF2B5EF4-FFF2-40B4-BE49-F238E27FC236}">
                <a16:creationId xmlns:a16="http://schemas.microsoft.com/office/drawing/2014/main" id="{FD8C7A0F-D774-4978-AA9C-7E703C2F46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344168"/>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1" name="Freeform 47">
            <a:extLst>
              <a:ext uri="{FF2B5EF4-FFF2-40B4-BE49-F238E27FC236}">
                <a16:creationId xmlns:a16="http://schemas.microsoft.com/office/drawing/2014/main" id="{61C7310A-3A42-4F75-8058-7F39E52B11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344168"/>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3" name="Rectangle 52">
            <a:extLst>
              <a:ext uri="{FF2B5EF4-FFF2-40B4-BE49-F238E27FC236}">
                <a16:creationId xmlns:a16="http://schemas.microsoft.com/office/drawing/2014/main" id="{27D88313-56C7-45D8-8D97-2F5CCBF996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1544897" cy="117957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1D9E5B6B-5B37-440C-8F18-9A654578D7AC}"/>
              </a:ext>
            </a:extLst>
          </p:cNvPr>
          <p:cNvSpPr>
            <a:spLocks noGrp="1"/>
          </p:cNvSpPr>
          <p:nvPr>
            <p:ph type="title"/>
          </p:nvPr>
        </p:nvSpPr>
        <p:spPr>
          <a:xfrm>
            <a:off x="1047280" y="788894"/>
            <a:ext cx="10306520" cy="880730"/>
          </a:xfrm>
        </p:spPr>
        <p:txBody>
          <a:bodyPr>
            <a:normAutofit/>
          </a:bodyPr>
          <a:lstStyle/>
          <a:p>
            <a:pPr algn="ctr"/>
            <a:r>
              <a:rPr lang="en-US" sz="4000" b="1" dirty="0">
                <a:solidFill>
                  <a:srgbClr val="FFFFFF"/>
                </a:solidFill>
              </a:rPr>
              <a:t> Reminders</a:t>
            </a:r>
          </a:p>
        </p:txBody>
      </p:sp>
      <p:graphicFrame>
        <p:nvGraphicFramePr>
          <p:cNvPr id="16" name="Content Placeholder 2">
            <a:extLst>
              <a:ext uri="{FF2B5EF4-FFF2-40B4-BE49-F238E27FC236}">
                <a16:creationId xmlns:a16="http://schemas.microsoft.com/office/drawing/2014/main" id="{E98D4E32-40DF-443B-9353-6DA70DB84657}"/>
              </a:ext>
            </a:extLst>
          </p:cNvPr>
          <p:cNvGraphicFramePr>
            <a:graphicFrameLocks noGrp="1"/>
          </p:cNvGraphicFramePr>
          <p:nvPr>
            <p:ph idx="1"/>
            <p:extLst>
              <p:ext uri="{D42A27DB-BD31-4B8C-83A1-F6EECF244321}">
                <p14:modId xmlns:p14="http://schemas.microsoft.com/office/powerpoint/2010/main" val="2287896946"/>
              </p:ext>
            </p:extLst>
          </p:nvPr>
        </p:nvGraphicFramePr>
        <p:xfrm>
          <a:off x="1047280" y="2189664"/>
          <a:ext cx="10095789" cy="40326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650028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9E5B6B-5B37-440C-8F18-9A654578D7AC}"/>
              </a:ext>
            </a:extLst>
          </p:cNvPr>
          <p:cNvSpPr>
            <a:spLocks noGrp="1"/>
          </p:cNvSpPr>
          <p:nvPr>
            <p:ph type="title"/>
          </p:nvPr>
        </p:nvSpPr>
        <p:spPr>
          <a:xfrm>
            <a:off x="391378" y="320675"/>
            <a:ext cx="11407487" cy="1325563"/>
          </a:xfrm>
        </p:spPr>
        <p:txBody>
          <a:bodyPr>
            <a:normAutofit/>
          </a:bodyPr>
          <a:lstStyle/>
          <a:p>
            <a:pPr algn="ctr"/>
            <a:r>
              <a:rPr lang="en-US" sz="5400" b="1" dirty="0"/>
              <a:t> Teachers have the Right to…</a:t>
            </a:r>
          </a:p>
        </p:txBody>
      </p:sp>
      <p:graphicFrame>
        <p:nvGraphicFramePr>
          <p:cNvPr id="27" name="Content Placeholder 2">
            <a:extLst>
              <a:ext uri="{FF2B5EF4-FFF2-40B4-BE49-F238E27FC236}">
                <a16:creationId xmlns:a16="http://schemas.microsoft.com/office/drawing/2014/main" id="{64007697-80BC-4822-BCF8-A923149FCFFA}"/>
              </a:ext>
            </a:extLst>
          </p:cNvPr>
          <p:cNvGraphicFramePr/>
          <p:nvPr>
            <p:extLst>
              <p:ext uri="{D42A27DB-BD31-4B8C-83A1-F6EECF244321}">
                <p14:modId xmlns:p14="http://schemas.microsoft.com/office/powerpoint/2010/main" val="208997680"/>
              </p:ext>
            </p:extLst>
          </p:nvPr>
        </p:nvGraphicFramePr>
        <p:xfrm>
          <a:off x="391379" y="1825625"/>
          <a:ext cx="11407487"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012560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82A7B3287ED644E8F693C274576FEA7" ma:contentTypeVersion="13" ma:contentTypeDescription="Create a new document." ma:contentTypeScope="" ma:versionID="0189f949f6febb7093d245b8c897435f">
  <xsd:schema xmlns:xsd="http://www.w3.org/2001/XMLSchema" xmlns:xs="http://www.w3.org/2001/XMLSchema" xmlns:p="http://schemas.microsoft.com/office/2006/metadata/properties" xmlns:ns3="386a5f44-5100-4ad0-a1c3-4c351e0a4442" xmlns:ns4="6ffb22dd-1442-471c-ab83-50a9afaa70fd" targetNamespace="http://schemas.microsoft.com/office/2006/metadata/properties" ma:root="true" ma:fieldsID="d56ad158781fffc1fca259f16440a06b" ns3:_="" ns4:_="">
    <xsd:import namespace="386a5f44-5100-4ad0-a1c3-4c351e0a4442"/>
    <xsd:import namespace="6ffb22dd-1442-471c-ab83-50a9afaa70fd"/>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86a5f44-5100-4ad0-a1c3-4c351e0a444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ffb22dd-1442-471c-ab83-50a9afaa70fd"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8351693-5AA2-4A49-A85F-E0C493619C2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86a5f44-5100-4ad0-a1c3-4c351e0a4442"/>
    <ds:schemaRef ds:uri="6ffb22dd-1442-471c-ab83-50a9afaa70f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C2B220D-E37A-4F98-A569-B4566B31E655}">
  <ds:schemaRefs>
    <ds:schemaRef ds:uri="http://schemas.microsoft.com/sharepoint/v3/contenttype/forms"/>
  </ds:schemaRefs>
</ds:datastoreItem>
</file>

<file path=customXml/itemProps3.xml><?xml version="1.0" encoding="utf-8"?>
<ds:datastoreItem xmlns:ds="http://schemas.openxmlformats.org/officeDocument/2006/customXml" ds:itemID="{748E1ABF-CF34-443A-90ED-2364F72723B5}">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8</TotalTime>
  <Words>527</Words>
  <Application>Microsoft Office PowerPoint</Application>
  <PresentationFormat>Widescreen</PresentationFormat>
  <Paragraphs>44</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Wingdings</vt:lpstr>
      <vt:lpstr>Office Theme</vt:lpstr>
      <vt:lpstr>Teacher Authority Law  (TAL)</vt:lpstr>
      <vt:lpstr>Florida Statute 1003.32 (4)  </vt:lpstr>
      <vt:lpstr>Which Students may be Removed? </vt:lpstr>
      <vt:lpstr>Florida Statute 1003.32 (5)  </vt:lpstr>
      <vt:lpstr>Placement Review Committee 1003.32(5)(6)</vt:lpstr>
      <vt:lpstr>Placement Review Committee 1003.32(6)</vt:lpstr>
      <vt:lpstr>Placement Review Committee</vt:lpstr>
      <vt:lpstr> Reminders</vt:lpstr>
      <vt:lpstr> Teachers have the Right to…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Teacher Authority Law  (TAL)</dc:title>
  <dc:creator>Colucci, Anthony</dc:creator>
  <cp:lastModifiedBy>Colucci, Anthony</cp:lastModifiedBy>
  <cp:revision>1</cp:revision>
  <dcterms:created xsi:type="dcterms:W3CDTF">2020-06-17T19:14:00Z</dcterms:created>
  <dcterms:modified xsi:type="dcterms:W3CDTF">2020-06-18T16:14:14Z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0x010100E82A7B3287ED644E8F693C274576FEA7</vt:lpwstr>
  </property>
</Properties>
</file>